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94" r:id="rId3"/>
  </p:sldMasterIdLst>
  <p:notesMasterIdLst>
    <p:notesMasterId r:id="rId41"/>
  </p:notesMasterIdLst>
  <p:sldIdLst>
    <p:sldId id="815" r:id="rId4"/>
    <p:sldId id="953" r:id="rId5"/>
    <p:sldId id="938" r:id="rId6"/>
    <p:sldId id="939" r:id="rId7"/>
    <p:sldId id="940" r:id="rId8"/>
    <p:sldId id="952" r:id="rId9"/>
    <p:sldId id="951" r:id="rId10"/>
    <p:sldId id="941" r:id="rId11"/>
    <p:sldId id="942" r:id="rId12"/>
    <p:sldId id="943" r:id="rId13"/>
    <p:sldId id="944" r:id="rId14"/>
    <p:sldId id="945" r:id="rId15"/>
    <p:sldId id="946" r:id="rId16"/>
    <p:sldId id="948" r:id="rId17"/>
    <p:sldId id="947" r:id="rId18"/>
    <p:sldId id="973" r:id="rId19"/>
    <p:sldId id="949" r:id="rId20"/>
    <p:sldId id="950" r:id="rId21"/>
    <p:sldId id="954" r:id="rId22"/>
    <p:sldId id="955" r:id="rId23"/>
    <p:sldId id="956" r:id="rId24"/>
    <p:sldId id="957" r:id="rId25"/>
    <p:sldId id="958" r:id="rId26"/>
    <p:sldId id="959" r:id="rId27"/>
    <p:sldId id="960" r:id="rId28"/>
    <p:sldId id="961" r:id="rId29"/>
    <p:sldId id="962" r:id="rId30"/>
    <p:sldId id="963" r:id="rId31"/>
    <p:sldId id="964" r:id="rId32"/>
    <p:sldId id="965" r:id="rId33"/>
    <p:sldId id="966" r:id="rId34"/>
    <p:sldId id="967" r:id="rId35"/>
    <p:sldId id="968" r:id="rId36"/>
    <p:sldId id="969" r:id="rId37"/>
    <p:sldId id="970" r:id="rId38"/>
    <p:sldId id="971" r:id="rId39"/>
    <p:sldId id="9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078E59-EE82-3B4E-97B8-4C69B587FBEC}">
          <p14:sldIdLst>
            <p14:sldId id="815"/>
            <p14:sldId id="953"/>
            <p14:sldId id="938"/>
            <p14:sldId id="939"/>
            <p14:sldId id="940"/>
            <p14:sldId id="952"/>
            <p14:sldId id="951"/>
            <p14:sldId id="941"/>
            <p14:sldId id="942"/>
            <p14:sldId id="943"/>
            <p14:sldId id="944"/>
            <p14:sldId id="945"/>
            <p14:sldId id="946"/>
            <p14:sldId id="948"/>
            <p14:sldId id="947"/>
            <p14:sldId id="973"/>
            <p14:sldId id="949"/>
            <p14:sldId id="950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62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C98"/>
    <a:srgbClr val="FFFFFF"/>
    <a:srgbClr val="D9D9D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08576-D71F-4B40-9E37-4A5A5993B716}" v="6542" dt="2018-05-27T17:34:56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1703" autoAdjust="0"/>
  </p:normalViewPr>
  <p:slideViewPr>
    <p:cSldViewPr snapToGrid="0">
      <p:cViewPr varScale="1">
        <p:scale>
          <a:sx n="66" d="100"/>
          <a:sy n="66" d="100"/>
        </p:scale>
        <p:origin x="109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Hubbard" userId="5e4c5b4c76fd7e80" providerId="LiveId" clId="{C828094B-8A82-4770-848F-604A0BDB7D6D}"/>
  </pc:docChgLst>
  <pc:docChgLst>
    <pc:chgData name="John Hubbard" userId="5e4c5b4c76fd7e80" providerId="LiveId" clId="{B2180D97-24F1-4844-AD07-3209761E364E}"/>
  </pc:docChgLst>
  <pc:docChgLst>
    <pc:chgData name="John Hubbard" userId="5e4c5b4c76fd7e80" providerId="LiveId" clId="{54208576-D71F-4B40-9E37-4A5A5993B716}"/>
    <pc:docChg chg="undo custSel addSld delSld modSld sldOrd modMainMaster modSection">
      <pc:chgData name="John Hubbard" userId="5e4c5b4c76fd7e80" providerId="LiveId" clId="{54208576-D71F-4B40-9E37-4A5A5993B716}" dt="2018-05-27T17:34:56.643" v="6541" actId="20577"/>
      <pc:docMkLst>
        <pc:docMk/>
      </pc:docMkLst>
      <pc:sldChg chg="modSp">
        <pc:chgData name="John Hubbard" userId="5e4c5b4c76fd7e80" providerId="LiveId" clId="{54208576-D71F-4B40-9E37-4A5A5993B716}" dt="2018-05-27T12:29:34.733" v="44" actId="20577"/>
        <pc:sldMkLst>
          <pc:docMk/>
          <pc:sldMk cId="272604854" sldId="257"/>
        </pc:sldMkLst>
        <pc:spChg chg="mod">
          <ac:chgData name="John Hubbard" userId="5e4c5b4c76fd7e80" providerId="LiveId" clId="{54208576-D71F-4B40-9E37-4A5A5993B716}" dt="2018-05-27T12:29:34.733" v="44" actId="20577"/>
          <ac:spMkLst>
            <pc:docMk/>
            <pc:sldMk cId="272604854" sldId="257"/>
            <ac:spMk id="2" creationId="{00000000-0000-0000-0000-000000000000}"/>
          </ac:spMkLst>
        </pc:spChg>
        <pc:spChg chg="mod">
          <ac:chgData name="John Hubbard" userId="5e4c5b4c76fd7e80" providerId="LiveId" clId="{54208576-D71F-4B40-9E37-4A5A5993B716}" dt="2018-05-27T12:29:28.497" v="37" actId="20577"/>
          <ac:spMkLst>
            <pc:docMk/>
            <pc:sldMk cId="272604854" sldId="257"/>
            <ac:spMk id="6" creationId="{00000000-0000-0000-0000-000000000000}"/>
          </ac:spMkLst>
        </pc:spChg>
      </pc:sldChg>
      <pc:sldChg chg="modSp">
        <pc:chgData name="John Hubbard" userId="5e4c5b4c76fd7e80" providerId="LiveId" clId="{54208576-D71F-4B40-9E37-4A5A5993B716}" dt="2018-05-27T16:38:59.669" v="2707" actId="20577"/>
        <pc:sldMkLst>
          <pc:docMk/>
          <pc:sldMk cId="2797851236" sldId="258"/>
        </pc:sldMkLst>
        <pc:spChg chg="mod">
          <ac:chgData name="John Hubbard" userId="5e4c5b4c76fd7e80" providerId="LiveId" clId="{54208576-D71F-4B40-9E37-4A5A5993B716}" dt="2018-05-27T16:38:59.669" v="2707" actId="20577"/>
          <ac:spMkLst>
            <pc:docMk/>
            <pc:sldMk cId="2797851236" sldId="258"/>
            <ac:spMk id="3" creationId="{00000000-0000-0000-0000-000000000000}"/>
          </ac:spMkLst>
        </pc:spChg>
      </pc:sldChg>
      <pc:sldChg chg="addSp delSp modSp add ord modAnim">
        <pc:chgData name="John Hubbard" userId="5e4c5b4c76fd7e80" providerId="LiveId" clId="{54208576-D71F-4B40-9E37-4A5A5993B716}" dt="2018-05-27T17:21:00.530" v="5915" actId="20577"/>
        <pc:sldMkLst>
          <pc:docMk/>
          <pc:sldMk cId="573751346" sldId="305"/>
        </pc:sldMkLst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2" creationId="{6FC16028-58F5-4304-AAC6-102AC3BDB678}"/>
          </ac:spMkLst>
        </pc:spChg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3" creationId="{59E91FFE-A97B-4119-8CF3-4C590A2A85A1}"/>
          </ac:spMkLst>
        </pc:spChg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4" creationId="{9E3611EF-1DF1-445E-BB87-A4D461AD6CCD}"/>
          </ac:spMkLst>
        </pc:spChg>
        <pc:spChg chg="add mod">
          <ac:chgData name="John Hubbard" userId="5e4c5b4c76fd7e80" providerId="LiveId" clId="{54208576-D71F-4B40-9E37-4A5A5993B716}" dt="2018-05-27T17:21:00.530" v="5915" actId="20577"/>
          <ac:spMkLst>
            <pc:docMk/>
            <pc:sldMk cId="573751346" sldId="305"/>
            <ac:spMk id="5" creationId="{687A4E68-5BB9-4CB5-9B6E-BCC9854125D4}"/>
          </ac:spMkLst>
        </pc:spChg>
        <pc:spChg chg="add del mod">
          <ac:chgData name="John Hubbard" userId="5e4c5b4c76fd7e80" providerId="LiveId" clId="{54208576-D71F-4B40-9E37-4A5A5993B716}" dt="2018-05-27T13:33:57.266" v="77" actId="20577"/>
          <ac:spMkLst>
            <pc:docMk/>
            <pc:sldMk cId="573751346" sldId="305"/>
            <ac:spMk id="6" creationId="{F570D9A8-8E4B-4D05-ACED-61740C5A00FA}"/>
          </ac:spMkLst>
        </pc:spChg>
        <pc:spChg chg="add del mod">
          <ac:chgData name="John Hubbard" userId="5e4c5b4c76fd7e80" providerId="LiveId" clId="{54208576-D71F-4B40-9E37-4A5A5993B716}" dt="2018-05-27T13:39:46.578" v="94" actId="20577"/>
          <ac:spMkLst>
            <pc:docMk/>
            <pc:sldMk cId="573751346" sldId="305"/>
            <ac:spMk id="10" creationId="{9275D7B4-0542-4FF7-A9D7-E175FB5C65CF}"/>
          </ac:spMkLst>
        </pc:spChg>
        <pc:picChg chg="add del mod">
          <ac:chgData name="John Hubbard" userId="5e4c5b4c76fd7e80" providerId="LiveId" clId="{54208576-D71F-4B40-9E37-4A5A5993B716}" dt="2018-05-27T13:39:34.671" v="93" actId="478"/>
          <ac:picMkLst>
            <pc:docMk/>
            <pc:sldMk cId="573751346" sldId="305"/>
            <ac:picMk id="8" creationId="{D928271F-6B42-473C-A1A9-5355FC142916}"/>
          </ac:picMkLst>
        </pc:picChg>
        <pc:picChg chg="add mod">
          <ac:chgData name="John Hubbard" userId="5e4c5b4c76fd7e80" providerId="LiveId" clId="{54208576-D71F-4B40-9E37-4A5A5993B716}" dt="2018-05-27T13:39:46.578" v="94" actId="20577"/>
          <ac:picMkLst>
            <pc:docMk/>
            <pc:sldMk cId="573751346" sldId="305"/>
            <ac:picMk id="11" creationId="{C154DD06-59CA-4B2C-B263-44B53E45A552}"/>
          </ac:picMkLst>
        </pc:picChg>
      </pc:sldChg>
      <pc:sldChg chg="del">
        <pc:chgData name="John Hubbard" userId="5e4c5b4c76fd7e80" providerId="LiveId" clId="{54208576-D71F-4B40-9E37-4A5A5993B716}" dt="2018-05-27T12:30:21.286" v="69" actId="2696"/>
        <pc:sldMkLst>
          <pc:docMk/>
          <pc:sldMk cId="1010249580" sldId="305"/>
        </pc:sldMkLst>
      </pc:sldChg>
      <pc:sldChg chg="addSp delSp modSp add">
        <pc:chgData name="John Hubbard" userId="5e4c5b4c76fd7e80" providerId="LiveId" clId="{54208576-D71F-4B40-9E37-4A5A5993B716}" dt="2018-05-27T16:18:27.896" v="2130" actId="20577"/>
        <pc:sldMkLst>
          <pc:docMk/>
          <pc:sldMk cId="150834110" sldId="306"/>
        </pc:sldMkLst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2" creationId="{A622CE2B-0592-42A7-B1B0-55730938954F}"/>
          </ac:spMkLst>
        </pc:spChg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3" creationId="{B49872FD-ABD4-4742-8B69-5C6086054B49}"/>
          </ac:spMkLst>
        </pc:spChg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4" creationId="{208B4611-B5E7-463A-A84A-F89A07BF0DA3}"/>
          </ac:spMkLst>
        </pc:spChg>
        <pc:spChg chg="add mod">
          <ac:chgData name="John Hubbard" userId="5e4c5b4c76fd7e80" providerId="LiveId" clId="{54208576-D71F-4B40-9E37-4A5A5993B716}" dt="2018-05-27T15:07:06.901" v="243" actId="20577"/>
          <ac:spMkLst>
            <pc:docMk/>
            <pc:sldMk cId="150834110" sldId="306"/>
            <ac:spMk id="5" creationId="{1C0BDA6E-D636-4D77-8E0B-902A90162C10}"/>
          </ac:spMkLst>
        </pc:spChg>
        <pc:spChg chg="add mod">
          <ac:chgData name="John Hubbard" userId="5e4c5b4c76fd7e80" providerId="LiveId" clId="{54208576-D71F-4B40-9E37-4A5A5993B716}" dt="2018-05-27T16:18:27.896" v="2130" actId="20577"/>
          <ac:spMkLst>
            <pc:docMk/>
            <pc:sldMk cId="150834110" sldId="306"/>
            <ac:spMk id="6" creationId="{11446ADF-04C5-4F53-8649-FFD9BF2C8E96}"/>
          </ac:spMkLst>
        </pc:spChg>
      </pc:sldChg>
      <pc:sldChg chg="del">
        <pc:chgData name="John Hubbard" userId="5e4c5b4c76fd7e80" providerId="LiveId" clId="{54208576-D71F-4B40-9E37-4A5A5993B716}" dt="2018-05-27T12:30:21.288" v="70" actId="2696"/>
        <pc:sldMkLst>
          <pc:docMk/>
          <pc:sldMk cId="739424641" sldId="306"/>
        </pc:sldMkLst>
      </pc:sldChg>
      <pc:sldChg chg="del">
        <pc:chgData name="John Hubbard" userId="5e4c5b4c76fd7e80" providerId="LiveId" clId="{54208576-D71F-4B40-9E37-4A5A5993B716}" dt="2018-05-27T12:30:21.290" v="71" actId="2696"/>
        <pc:sldMkLst>
          <pc:docMk/>
          <pc:sldMk cId="1199426016" sldId="307"/>
        </pc:sldMkLst>
      </pc:sldChg>
      <pc:sldChg chg="addSp delSp modSp add">
        <pc:chgData name="John Hubbard" userId="5e4c5b4c76fd7e80" providerId="LiveId" clId="{54208576-D71F-4B40-9E37-4A5A5993B716}" dt="2018-05-27T15:43:17.007" v="1096" actId="20577"/>
        <pc:sldMkLst>
          <pc:docMk/>
          <pc:sldMk cId="3769264670" sldId="307"/>
        </pc:sldMkLst>
        <pc:spChg chg="mod">
          <ac:chgData name="John Hubbard" userId="5e4c5b4c76fd7e80" providerId="LiveId" clId="{54208576-D71F-4B40-9E37-4A5A5993B716}" dt="2018-05-27T15:43:08.142" v="1091" actId="20577"/>
          <ac:spMkLst>
            <pc:docMk/>
            <pc:sldMk cId="3769264670" sldId="307"/>
            <ac:spMk id="2" creationId="{418CD115-21F2-4D07-AFA4-64DF3F62344D}"/>
          </ac:spMkLst>
        </pc:spChg>
        <pc:spChg chg="del">
          <ac:chgData name="John Hubbard" userId="5e4c5b4c76fd7e80" providerId="LiveId" clId="{54208576-D71F-4B40-9E37-4A5A5993B716}" dt="2018-05-27T15:35:45.264" v="581" actId="3680"/>
          <ac:spMkLst>
            <pc:docMk/>
            <pc:sldMk cId="3769264670" sldId="307"/>
            <ac:spMk id="3" creationId="{5D8A1F1B-FAA6-42FB-BE07-774BF1DC367A}"/>
          </ac:spMkLst>
        </pc:spChg>
        <pc:spChg chg="add mod">
          <ac:chgData name="John Hubbard" userId="5e4c5b4c76fd7e80" providerId="LiveId" clId="{54208576-D71F-4B40-9E37-4A5A5993B716}" dt="2018-05-27T15:43:17.007" v="1096" actId="20577"/>
          <ac:spMkLst>
            <pc:docMk/>
            <pc:sldMk cId="3769264670" sldId="307"/>
            <ac:spMk id="6" creationId="{82AF6854-714B-4505-AAC1-E3875B1D4C9E}"/>
          </ac:spMkLst>
        </pc:spChg>
        <pc:graphicFrameChg chg="add mod modGraphic">
          <ac:chgData name="John Hubbard" userId="5e4c5b4c76fd7e80" providerId="LiveId" clId="{54208576-D71F-4B40-9E37-4A5A5993B716}" dt="2018-05-27T15:42:59.301" v="1076" actId="113"/>
          <ac:graphicFrameMkLst>
            <pc:docMk/>
            <pc:sldMk cId="3769264670" sldId="307"/>
            <ac:graphicFrameMk id="4" creationId="{AE417D9C-252A-4849-AB17-F3D7712D57A8}"/>
          </ac:graphicFrameMkLst>
        </pc:graphicFrameChg>
        <pc:picChg chg="add del">
          <ac:chgData name="John Hubbard" userId="5e4c5b4c76fd7e80" providerId="LiveId" clId="{54208576-D71F-4B40-9E37-4A5A5993B716}" dt="2018-05-27T15:38:59.444" v="765" actId="20577"/>
          <ac:picMkLst>
            <pc:docMk/>
            <pc:sldMk cId="3769264670" sldId="307"/>
            <ac:picMk id="5" creationId="{1E0C2EA2-7BE2-454A-B091-F418BE925DA4}"/>
          </ac:picMkLst>
        </pc:picChg>
      </pc:sldChg>
      <pc:sldChg chg="del">
        <pc:chgData name="John Hubbard" userId="5e4c5b4c76fd7e80" providerId="LiveId" clId="{54208576-D71F-4B40-9E37-4A5A5993B716}" dt="2018-05-27T12:30:21.245" v="56" actId="2696"/>
        <pc:sldMkLst>
          <pc:docMk/>
          <pc:sldMk cId="2587179829" sldId="308"/>
        </pc:sldMkLst>
      </pc:sldChg>
      <pc:sldChg chg="addSp delSp modSp add">
        <pc:chgData name="John Hubbard" userId="5e4c5b4c76fd7e80" providerId="LiveId" clId="{54208576-D71F-4B40-9E37-4A5A5993B716}" dt="2018-05-27T15:50:31.954" v="1189" actId="1076"/>
        <pc:sldMkLst>
          <pc:docMk/>
          <pc:sldMk cId="2920014062" sldId="308"/>
        </pc:sldMkLst>
        <pc:spChg chg="mod">
          <ac:chgData name="John Hubbard" userId="5e4c5b4c76fd7e80" providerId="LiveId" clId="{54208576-D71F-4B40-9E37-4A5A5993B716}" dt="2018-05-27T15:50:02.917" v="1181" actId="114"/>
          <ac:spMkLst>
            <pc:docMk/>
            <pc:sldMk cId="2920014062" sldId="308"/>
            <ac:spMk id="2" creationId="{F4E3A8AD-214E-405E-9958-419122E14F27}"/>
          </ac:spMkLst>
        </pc:spChg>
        <pc:spChg chg="del">
          <ac:chgData name="John Hubbard" userId="5e4c5b4c76fd7e80" providerId="LiveId" clId="{54208576-D71F-4B40-9E37-4A5A5993B716}" dt="2018-05-27T15:46:20.573" v="1131" actId="1076"/>
          <ac:spMkLst>
            <pc:docMk/>
            <pc:sldMk cId="2920014062" sldId="308"/>
            <ac:spMk id="3" creationId="{82CC1CA0-1F3E-4739-99A6-611A1A795D4D}"/>
          </ac:spMkLst>
        </pc:spChg>
        <pc:spChg chg="add del mod">
          <ac:chgData name="John Hubbard" userId="5e4c5b4c76fd7e80" providerId="LiveId" clId="{54208576-D71F-4B40-9E37-4A5A5993B716}" dt="2018-05-27T15:49:28.119" v="1133" actId="1076"/>
          <ac:spMkLst>
            <pc:docMk/>
            <pc:sldMk cId="2920014062" sldId="308"/>
            <ac:spMk id="6" creationId="{8477EB04-4F03-45B0-A69B-0B7B2112F8D8}"/>
          </ac:spMkLst>
        </pc:spChg>
        <pc:spChg chg="add mod">
          <ac:chgData name="John Hubbard" userId="5e4c5b4c76fd7e80" providerId="LiveId" clId="{54208576-D71F-4B40-9E37-4A5A5993B716}" dt="2018-05-27T15:50:31.954" v="1189" actId="1076"/>
          <ac:spMkLst>
            <pc:docMk/>
            <pc:sldMk cId="2920014062" sldId="308"/>
            <ac:spMk id="8" creationId="{ECA0BA36-0E71-4A2E-B7AE-363754BC8080}"/>
          </ac:spMkLst>
        </pc:spChg>
        <pc:picChg chg="add del mod">
          <ac:chgData name="John Hubbard" userId="5e4c5b4c76fd7e80" providerId="LiveId" clId="{54208576-D71F-4B40-9E37-4A5A5993B716}" dt="2018-05-27T15:49:26.549" v="1132" actId="478"/>
          <ac:picMkLst>
            <pc:docMk/>
            <pc:sldMk cId="2920014062" sldId="308"/>
            <ac:picMk id="4" creationId="{6957C6F3-DFB4-4C01-BC4C-794FC72E58D2}"/>
          </ac:picMkLst>
        </pc:picChg>
        <pc:picChg chg="add mod">
          <ac:chgData name="John Hubbard" userId="5e4c5b4c76fd7e80" providerId="LiveId" clId="{54208576-D71F-4B40-9E37-4A5A5993B716}" dt="2018-05-27T15:49:28.119" v="1133" actId="1076"/>
          <ac:picMkLst>
            <pc:docMk/>
            <pc:sldMk cId="2920014062" sldId="308"/>
            <ac:picMk id="7" creationId="{1AEEEB38-6D5F-4C9B-9590-6AC91EE4E603}"/>
          </ac:picMkLst>
        </pc:picChg>
      </pc:sldChg>
      <pc:sldChg chg="del">
        <pc:chgData name="John Hubbard" userId="5e4c5b4c76fd7e80" providerId="LiveId" clId="{54208576-D71F-4B40-9E37-4A5A5993B716}" dt="2018-05-27T12:30:21.293" v="73" actId="2696"/>
        <pc:sldMkLst>
          <pc:docMk/>
          <pc:sldMk cId="3220805250" sldId="309"/>
        </pc:sldMkLst>
      </pc:sldChg>
      <pc:sldChg chg="addSp delSp modSp add">
        <pc:chgData name="John Hubbard" userId="5e4c5b4c76fd7e80" providerId="LiveId" clId="{54208576-D71F-4B40-9E37-4A5A5993B716}" dt="2018-05-27T16:19:45.731" v="2134" actId="1076"/>
        <pc:sldMkLst>
          <pc:docMk/>
          <pc:sldMk cId="4240293234" sldId="309"/>
        </pc:sldMkLst>
        <pc:spChg chg="mod">
          <ac:chgData name="John Hubbard" userId="5e4c5b4c76fd7e80" providerId="LiveId" clId="{54208576-D71F-4B40-9E37-4A5A5993B716}" dt="2018-05-27T15:57:29.216" v="1349" actId="20577"/>
          <ac:spMkLst>
            <pc:docMk/>
            <pc:sldMk cId="4240293234" sldId="309"/>
            <ac:spMk id="2" creationId="{275B238D-EB14-47F7-8DE8-71553DD67576}"/>
          </ac:spMkLst>
        </pc:spChg>
        <pc:spChg chg="del">
          <ac:chgData name="John Hubbard" userId="5e4c5b4c76fd7e80" providerId="LiveId" clId="{54208576-D71F-4B40-9E37-4A5A5993B716}" dt="2018-05-27T15:56:30.410" v="1191" actId="1076"/>
          <ac:spMkLst>
            <pc:docMk/>
            <pc:sldMk cId="4240293234" sldId="309"/>
            <ac:spMk id="3" creationId="{BC1A17AC-4BEC-44DF-A4DE-F301ED8C8B6B}"/>
          </ac:spMkLst>
        </pc:spChg>
        <pc:spChg chg="add mod">
          <ac:chgData name="John Hubbard" userId="5e4c5b4c76fd7e80" providerId="LiveId" clId="{54208576-D71F-4B40-9E37-4A5A5993B716}" dt="2018-05-27T16:19:45.731" v="2134" actId="1076"/>
          <ac:spMkLst>
            <pc:docMk/>
            <pc:sldMk cId="4240293234" sldId="309"/>
            <ac:spMk id="5" creationId="{2ED7436F-1671-4306-BBC8-DBDBC5BABEE6}"/>
          </ac:spMkLst>
        </pc:spChg>
        <pc:spChg chg="add del mod">
          <ac:chgData name="John Hubbard" userId="5e4c5b4c76fd7e80" providerId="LiveId" clId="{54208576-D71F-4B40-9E37-4A5A5993B716}" dt="2018-05-27T16:19:36.796" v="2132" actId="1076"/>
          <ac:spMkLst>
            <pc:docMk/>
            <pc:sldMk cId="4240293234" sldId="309"/>
            <ac:spMk id="7" creationId="{099CDCF3-5719-431D-8731-C3ADD07222D0}"/>
          </ac:spMkLst>
        </pc:spChg>
        <pc:picChg chg="add del mod">
          <ac:chgData name="John Hubbard" userId="5e4c5b4c76fd7e80" providerId="LiveId" clId="{54208576-D71F-4B40-9E37-4A5A5993B716}" dt="2018-05-27T16:19:35.773" v="2131" actId="478"/>
          <ac:picMkLst>
            <pc:docMk/>
            <pc:sldMk cId="4240293234" sldId="309"/>
            <ac:picMk id="4" creationId="{DC21ADD2-0FE2-4A04-B64B-F0A483912205}"/>
          </ac:picMkLst>
        </pc:picChg>
        <pc:picChg chg="add mod ord">
          <ac:chgData name="John Hubbard" userId="5e4c5b4c76fd7e80" providerId="LiveId" clId="{54208576-D71F-4B40-9E37-4A5A5993B716}" dt="2018-05-27T16:19:39.703" v="2133" actId="167"/>
          <ac:picMkLst>
            <pc:docMk/>
            <pc:sldMk cId="4240293234" sldId="309"/>
            <ac:picMk id="8" creationId="{D9647D64-FFB4-4DB3-9828-3AEF99472CA9}"/>
          </ac:picMkLst>
        </pc:picChg>
      </pc:sldChg>
      <pc:sldChg chg="modSp add">
        <pc:chgData name="John Hubbard" userId="5e4c5b4c76fd7e80" providerId="LiveId" clId="{54208576-D71F-4B40-9E37-4A5A5993B716}" dt="2018-05-27T16:44:46.237" v="2992" actId="20577"/>
        <pc:sldMkLst>
          <pc:docMk/>
          <pc:sldMk cId="2038222921" sldId="310"/>
        </pc:sldMkLst>
        <pc:spChg chg="mod">
          <ac:chgData name="John Hubbard" userId="5e4c5b4c76fd7e80" providerId="LiveId" clId="{54208576-D71F-4B40-9E37-4A5A5993B716}" dt="2018-05-27T15:58:04.185" v="1367" actId="20577"/>
          <ac:spMkLst>
            <pc:docMk/>
            <pc:sldMk cId="2038222921" sldId="310"/>
            <ac:spMk id="2" creationId="{418CD115-21F2-4D07-AFA4-64DF3F62344D}"/>
          </ac:spMkLst>
        </pc:spChg>
        <pc:spChg chg="mod">
          <ac:chgData name="John Hubbard" userId="5e4c5b4c76fd7e80" providerId="LiveId" clId="{54208576-D71F-4B40-9E37-4A5A5993B716}" dt="2018-05-27T16:44:46.237" v="2992" actId="20577"/>
          <ac:spMkLst>
            <pc:docMk/>
            <pc:sldMk cId="2038222921" sldId="310"/>
            <ac:spMk id="6" creationId="{82AF6854-714B-4505-AAC1-E3875B1D4C9E}"/>
          </ac:spMkLst>
        </pc:spChg>
        <pc:graphicFrameChg chg="modGraphic">
          <ac:chgData name="John Hubbard" userId="5e4c5b4c76fd7e80" providerId="LiveId" clId="{54208576-D71F-4B40-9E37-4A5A5993B716}" dt="2018-05-27T15:59:42.223" v="1602" actId="20577"/>
          <ac:graphicFrameMkLst>
            <pc:docMk/>
            <pc:sldMk cId="2038222921" sldId="310"/>
            <ac:graphicFrameMk id="4" creationId="{AE417D9C-252A-4849-AB17-F3D7712D57A8}"/>
          </ac:graphicFrameMkLst>
        </pc:graphicFrameChg>
      </pc:sldChg>
      <pc:sldChg chg="del">
        <pc:chgData name="John Hubbard" userId="5e4c5b4c76fd7e80" providerId="LiveId" clId="{54208576-D71F-4B40-9E37-4A5A5993B716}" dt="2018-05-27T12:30:21.255" v="60" actId="2696"/>
        <pc:sldMkLst>
          <pc:docMk/>
          <pc:sldMk cId="2645295647" sldId="310"/>
        </pc:sldMkLst>
      </pc:sldChg>
      <pc:sldChg chg="addSp delSp modSp add">
        <pc:chgData name="John Hubbard" userId="5e4c5b4c76fd7e80" providerId="LiveId" clId="{54208576-D71F-4B40-9E37-4A5A5993B716}" dt="2018-05-27T16:45:23.150" v="2993" actId="207"/>
        <pc:sldMkLst>
          <pc:docMk/>
          <pc:sldMk cId="662613295" sldId="311"/>
        </pc:sldMkLst>
        <pc:spChg chg="mod">
          <ac:chgData name="John Hubbard" userId="5e4c5b4c76fd7e80" providerId="LiveId" clId="{54208576-D71F-4B40-9E37-4A5A5993B716}" dt="2018-05-27T16:13:17.479" v="1766" actId="20577"/>
          <ac:spMkLst>
            <pc:docMk/>
            <pc:sldMk cId="662613295" sldId="311"/>
            <ac:spMk id="2" creationId="{32D7E5CC-9E9E-449A-AA3E-C9D01924B1F4}"/>
          </ac:spMkLst>
        </pc:spChg>
        <pc:spChg chg="del">
          <ac:chgData name="John Hubbard" userId="5e4c5b4c76fd7e80" providerId="LiveId" clId="{54208576-D71F-4B40-9E37-4A5A5993B716}" dt="2018-05-27T16:05:32.300" v="1604" actId="207"/>
          <ac:spMkLst>
            <pc:docMk/>
            <pc:sldMk cId="662613295" sldId="311"/>
            <ac:spMk id="3" creationId="{DE9D6AA6-0E49-4DFD-9646-49549C17F4A7}"/>
          </ac:spMkLst>
        </pc:spChg>
        <pc:spChg chg="add mod">
          <ac:chgData name="John Hubbard" userId="5e4c5b4c76fd7e80" providerId="LiveId" clId="{54208576-D71F-4B40-9E37-4A5A5993B716}" dt="2018-05-27T16:45:23.150" v="2993" actId="207"/>
          <ac:spMkLst>
            <pc:docMk/>
            <pc:sldMk cId="662613295" sldId="311"/>
            <ac:spMk id="4" creationId="{AB85C676-426E-4F8F-8881-34E2C3C809DB}"/>
          </ac:spMkLst>
        </pc:spChg>
        <pc:picChg chg="add">
          <ac:chgData name="John Hubbard" userId="5e4c5b4c76fd7e80" providerId="LiveId" clId="{54208576-D71F-4B40-9E37-4A5A5993B716}" dt="2018-05-27T16:05:32.300" v="1604" actId="207"/>
          <ac:picMkLst>
            <pc:docMk/>
            <pc:sldMk cId="662613295" sldId="311"/>
            <ac:picMk id="1026" creationId="{D3EED325-65F2-4C33-99E8-5D6D505C6B7D}"/>
          </ac:picMkLst>
        </pc:picChg>
      </pc:sldChg>
      <pc:sldChg chg="addSp delSp modSp add">
        <pc:chgData name="John Hubbard" userId="5e4c5b4c76fd7e80" providerId="LiveId" clId="{54208576-D71F-4B40-9E37-4A5A5993B716}" dt="2018-05-27T16:13:13.838" v="1765" actId="20577"/>
        <pc:sldMkLst>
          <pc:docMk/>
          <pc:sldMk cId="1037336008" sldId="312"/>
        </pc:sldMkLst>
        <pc:spChg chg="mod">
          <ac:chgData name="John Hubbard" userId="5e4c5b4c76fd7e80" providerId="LiveId" clId="{54208576-D71F-4B40-9E37-4A5A5993B716}" dt="2018-05-27T16:13:13.838" v="1765" actId="20577"/>
          <ac:spMkLst>
            <pc:docMk/>
            <pc:sldMk cId="1037336008" sldId="312"/>
            <ac:spMk id="2" creationId="{29A75334-9249-405F-A3A2-69D40214B13F}"/>
          </ac:spMkLst>
        </pc:spChg>
        <pc:spChg chg="del">
          <ac:chgData name="John Hubbard" userId="5e4c5b4c76fd7e80" providerId="LiveId" clId="{54208576-D71F-4B40-9E37-4A5A5993B716}" dt="2018-05-27T16:08:01.387" v="1637" actId="20577"/>
          <ac:spMkLst>
            <pc:docMk/>
            <pc:sldMk cId="1037336008" sldId="312"/>
            <ac:spMk id="3" creationId="{E0849EB6-C7F0-443D-9489-6AEC808399F7}"/>
          </ac:spMkLst>
        </pc:spChg>
        <pc:spChg chg="add del">
          <ac:chgData name="John Hubbard" userId="5e4c5b4c76fd7e80" providerId="LiveId" clId="{54208576-D71F-4B40-9E37-4A5A5993B716}" dt="2018-05-27T16:08:09.365" v="1639" actId="20577"/>
          <ac:spMkLst>
            <pc:docMk/>
            <pc:sldMk cId="1037336008" sldId="312"/>
            <ac:spMk id="5" creationId="{0303BDF1-E4B4-4561-B209-3E4C3815F75C}"/>
          </ac:spMkLst>
        </pc:spChg>
        <pc:spChg chg="add del mod">
          <ac:chgData name="John Hubbard" userId="5e4c5b4c76fd7e80" providerId="LiveId" clId="{54208576-D71F-4B40-9E37-4A5A5993B716}" dt="2018-05-27T16:09:02.443" v="1643" actId="20577"/>
          <ac:spMkLst>
            <pc:docMk/>
            <pc:sldMk cId="1037336008" sldId="312"/>
            <ac:spMk id="7" creationId="{6C17B20E-D5F5-4224-BDFD-3B9DF22BBACA}"/>
          </ac:spMkLst>
        </pc:spChg>
        <pc:spChg chg="add mod">
          <ac:chgData name="John Hubbard" userId="5e4c5b4c76fd7e80" providerId="LiveId" clId="{54208576-D71F-4B40-9E37-4A5A5993B716}" dt="2018-05-27T16:12:14.068" v="1665" actId="1076"/>
          <ac:spMkLst>
            <pc:docMk/>
            <pc:sldMk cId="1037336008" sldId="312"/>
            <ac:spMk id="8" creationId="{0B1C6A1E-97EA-4110-B9AE-8DD7EB5870E6}"/>
          </ac:spMkLst>
        </pc:spChg>
        <pc:spChg chg="add del mod">
          <ac:chgData name="John Hubbard" userId="5e4c5b4c76fd7e80" providerId="LiveId" clId="{54208576-D71F-4B40-9E37-4A5A5993B716}" dt="2018-05-27T16:11:08.273" v="1658" actId="20577"/>
          <ac:spMkLst>
            <pc:docMk/>
            <pc:sldMk cId="1037336008" sldId="312"/>
            <ac:spMk id="10" creationId="{57B6601F-04EE-4EFE-86E4-101F9FAD654B}"/>
          </ac:spMkLst>
        </pc:spChg>
        <pc:picChg chg="add del mod">
          <ac:chgData name="John Hubbard" userId="5e4c5b4c76fd7e80" providerId="LiveId" clId="{54208576-D71F-4B40-9E37-4A5A5993B716}" dt="2018-05-27T16:08:59.956" v="1640" actId="478"/>
          <ac:picMkLst>
            <pc:docMk/>
            <pc:sldMk cId="1037336008" sldId="312"/>
            <ac:picMk id="4" creationId="{0791D6B0-E172-4C46-80B5-1F7E167C7FA3}"/>
          </ac:picMkLst>
        </pc:picChg>
        <pc:picChg chg="add del">
          <ac:chgData name="John Hubbard" userId="5e4c5b4c76fd7e80" providerId="LiveId" clId="{54208576-D71F-4B40-9E37-4A5A5993B716}" dt="2018-05-27T16:09:01.759" v="1642" actId="20577"/>
          <ac:picMkLst>
            <pc:docMk/>
            <pc:sldMk cId="1037336008" sldId="312"/>
            <ac:picMk id="2050" creationId="{541744AF-22F0-44CD-9DE8-60694529458C}"/>
          </ac:picMkLst>
        </pc:picChg>
        <pc:picChg chg="add del mod">
          <ac:chgData name="John Hubbard" userId="5e4c5b4c76fd7e80" providerId="LiveId" clId="{54208576-D71F-4B40-9E37-4A5A5993B716}" dt="2018-05-27T16:10:56.646" v="1657" actId="478"/>
          <ac:picMkLst>
            <pc:docMk/>
            <pc:sldMk cId="1037336008" sldId="312"/>
            <ac:picMk id="2052" creationId="{F498CA06-9D87-4108-BFED-73C60C5380C0}"/>
          </ac:picMkLst>
        </pc:picChg>
        <pc:picChg chg="add ord">
          <ac:chgData name="John Hubbard" userId="5e4c5b4c76fd7e80" providerId="LiveId" clId="{54208576-D71F-4B40-9E37-4A5A5993B716}" dt="2018-05-27T16:11:11.037" v="1659" actId="167"/>
          <ac:picMkLst>
            <pc:docMk/>
            <pc:sldMk cId="1037336008" sldId="312"/>
            <ac:picMk id="2054" creationId="{76252C64-5063-44EA-9B8C-19DA8E66EC68}"/>
          </ac:picMkLst>
        </pc:picChg>
      </pc:sldChg>
      <pc:sldChg chg="del">
        <pc:chgData name="John Hubbard" userId="5e4c5b4c76fd7e80" providerId="LiveId" clId="{54208576-D71F-4B40-9E37-4A5A5993B716}" dt="2018-05-27T12:30:21.292" v="72" actId="2696"/>
        <pc:sldMkLst>
          <pc:docMk/>
          <pc:sldMk cId="4165759856" sldId="312"/>
        </pc:sldMkLst>
      </pc:sldChg>
      <pc:sldChg chg="modSp add">
        <pc:chgData name="John Hubbard" userId="5e4c5b4c76fd7e80" providerId="LiveId" clId="{54208576-D71F-4B40-9E37-4A5A5993B716}" dt="2018-05-27T16:16:50.928" v="2038" actId="5793"/>
        <pc:sldMkLst>
          <pc:docMk/>
          <pc:sldMk cId="3141278398" sldId="313"/>
        </pc:sldMkLst>
        <pc:spChg chg="mod">
          <ac:chgData name="John Hubbard" userId="5e4c5b4c76fd7e80" providerId="LiveId" clId="{54208576-D71F-4B40-9E37-4A5A5993B716}" dt="2018-05-27T16:14:05.361" v="1783" actId="20577"/>
          <ac:spMkLst>
            <pc:docMk/>
            <pc:sldMk cId="3141278398" sldId="313"/>
            <ac:spMk id="2" creationId="{3E6769C8-D8AB-4DB1-90D7-A4DF959E34CD}"/>
          </ac:spMkLst>
        </pc:spChg>
        <pc:spChg chg="mod">
          <ac:chgData name="John Hubbard" userId="5e4c5b4c76fd7e80" providerId="LiveId" clId="{54208576-D71F-4B40-9E37-4A5A5993B716}" dt="2018-05-27T16:16:50.928" v="2038" actId="5793"/>
          <ac:spMkLst>
            <pc:docMk/>
            <pc:sldMk cId="3141278398" sldId="313"/>
            <ac:spMk id="3" creationId="{B1050ABF-33AD-495C-9B95-A67E5728CCF6}"/>
          </ac:spMkLst>
        </pc:spChg>
      </pc:sldChg>
      <pc:sldChg chg="del">
        <pc:chgData name="John Hubbard" userId="5e4c5b4c76fd7e80" providerId="LiveId" clId="{54208576-D71F-4B40-9E37-4A5A5993B716}" dt="2018-05-27T12:30:21.305" v="74" actId="2696"/>
        <pc:sldMkLst>
          <pc:docMk/>
          <pc:sldMk cId="3356597953" sldId="313"/>
        </pc:sldMkLst>
      </pc:sldChg>
      <pc:sldChg chg="addSp delSp modSp add ord">
        <pc:chgData name="John Hubbard" userId="5e4c5b4c76fd7e80" providerId="LiveId" clId="{54208576-D71F-4B40-9E37-4A5A5993B716}" dt="2018-05-27T16:55:35.624" v="4027" actId="20577"/>
        <pc:sldMkLst>
          <pc:docMk/>
          <pc:sldMk cId="746417983" sldId="314"/>
        </pc:sldMkLst>
        <pc:spChg chg="mod">
          <ac:chgData name="John Hubbard" userId="5e4c5b4c76fd7e80" providerId="LiveId" clId="{54208576-D71F-4B40-9E37-4A5A5993B716}" dt="2018-05-27T16:55:35.624" v="4027" actId="20577"/>
          <ac:spMkLst>
            <pc:docMk/>
            <pc:sldMk cId="746417983" sldId="314"/>
            <ac:spMk id="2" creationId="{3E5995A4-73FA-4B8D-8DC1-87AFA4763203}"/>
          </ac:spMkLst>
        </pc:spChg>
        <pc:spChg chg="del">
          <ac:chgData name="John Hubbard" userId="5e4c5b4c76fd7e80" providerId="LiveId" clId="{54208576-D71F-4B40-9E37-4A5A5993B716}" dt="2018-05-27T16:20:23.077" v="2135" actId="20577"/>
          <ac:spMkLst>
            <pc:docMk/>
            <pc:sldMk cId="746417983" sldId="314"/>
            <ac:spMk id="3" creationId="{FC7992CA-3A1D-4C1A-995A-7AC9731F12DD}"/>
          </ac:spMkLst>
        </pc:spChg>
        <pc:spChg chg="add del mod">
          <ac:chgData name="John Hubbard" userId="5e4c5b4c76fd7e80" providerId="LiveId" clId="{54208576-D71F-4B40-9E37-4A5A5993B716}" dt="2018-05-27T16:20:38.927" v="2138" actId="20577"/>
          <ac:spMkLst>
            <pc:docMk/>
            <pc:sldMk cId="746417983" sldId="314"/>
            <ac:spMk id="4" creationId="{E1319E8C-8C71-4E0C-8616-2CC163054D39}"/>
          </ac:spMkLst>
        </pc:spChg>
        <pc:spChg chg="add del mod">
          <ac:chgData name="John Hubbard" userId="5e4c5b4c76fd7e80" providerId="LiveId" clId="{54208576-D71F-4B40-9E37-4A5A5993B716}" dt="2018-05-27T16:21:41.212" v="2139" actId="20577"/>
          <ac:spMkLst>
            <pc:docMk/>
            <pc:sldMk cId="746417983" sldId="314"/>
            <ac:spMk id="5" creationId="{0C6AE981-ADEE-4B45-A2C0-A58A31190D4F}"/>
          </ac:spMkLst>
        </pc:spChg>
        <pc:spChg chg="add mod">
          <ac:chgData name="John Hubbard" userId="5e4c5b4c76fd7e80" providerId="LiveId" clId="{54208576-D71F-4B40-9E37-4A5A5993B716}" dt="2018-05-27T16:22:53.145" v="2172" actId="1076"/>
          <ac:spMkLst>
            <pc:docMk/>
            <pc:sldMk cId="746417983" sldId="314"/>
            <ac:spMk id="9" creationId="{54C552F7-3660-4852-A4DD-57D921C79F82}"/>
          </ac:spMkLst>
        </pc:spChg>
        <pc:spChg chg="add mod">
          <ac:chgData name="John Hubbard" userId="5e4c5b4c76fd7e80" providerId="LiveId" clId="{54208576-D71F-4B40-9E37-4A5A5993B716}" dt="2018-05-27T16:23:02.564" v="2181" actId="20577"/>
          <ac:spMkLst>
            <pc:docMk/>
            <pc:sldMk cId="746417983" sldId="314"/>
            <ac:spMk id="10" creationId="{34E8A188-EDA3-450B-89BC-6C1107BDE168}"/>
          </ac:spMkLst>
        </pc:spChg>
        <pc:spChg chg="add mod">
          <ac:chgData name="John Hubbard" userId="5e4c5b4c76fd7e80" providerId="LiveId" clId="{54208576-D71F-4B40-9E37-4A5A5993B716}" dt="2018-05-27T16:23:41.852" v="2184" actId="13822"/>
          <ac:spMkLst>
            <pc:docMk/>
            <pc:sldMk cId="746417983" sldId="314"/>
            <ac:spMk id="11" creationId="{F3BB3C84-610E-4732-A8F5-E8479EB34C9F}"/>
          </ac:spMkLst>
        </pc:spChg>
        <pc:spChg chg="add mod">
          <ac:chgData name="John Hubbard" userId="5e4c5b4c76fd7e80" providerId="LiveId" clId="{54208576-D71F-4B40-9E37-4A5A5993B716}" dt="2018-05-27T16:23:44.003" v="2185" actId="13822"/>
          <ac:spMkLst>
            <pc:docMk/>
            <pc:sldMk cId="746417983" sldId="314"/>
            <ac:spMk id="12" creationId="{BE4B44A4-256D-45E1-A01D-17E4EEA047DE}"/>
          </ac:spMkLst>
        </pc:spChg>
        <pc:spChg chg="add mod">
          <ac:chgData name="John Hubbard" userId="5e4c5b4c76fd7e80" providerId="LiveId" clId="{54208576-D71F-4B40-9E37-4A5A5993B716}" dt="2018-05-27T16:47:59.217" v="3163" actId="1076"/>
          <ac:spMkLst>
            <pc:docMk/>
            <pc:sldMk cId="746417983" sldId="314"/>
            <ac:spMk id="13" creationId="{E97A3571-B683-4CE6-B087-F98BCF5DB209}"/>
          </ac:spMkLst>
        </pc:spChg>
        <pc:picChg chg="add del mod">
          <ac:chgData name="John Hubbard" userId="5e4c5b4c76fd7e80" providerId="LiveId" clId="{54208576-D71F-4B40-9E37-4A5A5993B716}" dt="2018-05-27T16:20:33.707" v="2137" actId="20577"/>
          <ac:picMkLst>
            <pc:docMk/>
            <pc:sldMk cId="746417983" sldId="314"/>
            <ac:picMk id="6" creationId="{FE7B4E6B-FE20-46EB-BF1D-A09993F216F8}"/>
          </ac:picMkLst>
        </pc:picChg>
        <pc:picChg chg="add mod">
          <ac:chgData name="John Hubbard" userId="5e4c5b4c76fd7e80" providerId="LiveId" clId="{54208576-D71F-4B40-9E37-4A5A5993B716}" dt="2018-05-27T16:22:15.653" v="2144" actId="1076"/>
          <ac:picMkLst>
            <pc:docMk/>
            <pc:sldMk cId="746417983" sldId="314"/>
            <ac:picMk id="7" creationId="{F042C153-3398-4DE4-9595-DE5D0C602B88}"/>
          </ac:picMkLst>
        </pc:picChg>
        <pc:picChg chg="add mod ord">
          <ac:chgData name="John Hubbard" userId="5e4c5b4c76fd7e80" providerId="LiveId" clId="{54208576-D71F-4B40-9E37-4A5A5993B716}" dt="2018-05-27T16:22:25.275" v="2147" actId="167"/>
          <ac:picMkLst>
            <pc:docMk/>
            <pc:sldMk cId="746417983" sldId="314"/>
            <ac:picMk id="8" creationId="{FF74A0F3-4221-4C33-99E9-B62DB3448B04}"/>
          </ac:picMkLst>
        </pc:picChg>
      </pc:sldChg>
      <pc:sldChg chg="del">
        <pc:chgData name="John Hubbard" userId="5e4c5b4c76fd7e80" providerId="LiveId" clId="{54208576-D71F-4B40-9E37-4A5A5993B716}" dt="2018-05-27T12:30:21.229" v="50" actId="2696"/>
        <pc:sldMkLst>
          <pc:docMk/>
          <pc:sldMk cId="3230304378" sldId="314"/>
        </pc:sldMkLst>
      </pc:sldChg>
      <pc:sldChg chg="addSp delSp modSp add">
        <pc:chgData name="John Hubbard" userId="5e4c5b4c76fd7e80" providerId="LiveId" clId="{54208576-D71F-4B40-9E37-4A5A5993B716}" dt="2018-05-27T16:57:08.345" v="4107" actId="1076"/>
        <pc:sldMkLst>
          <pc:docMk/>
          <pc:sldMk cId="1671610466" sldId="315"/>
        </pc:sldMkLst>
        <pc:spChg chg="mod">
          <ac:chgData name="John Hubbard" userId="5e4c5b4c76fd7e80" providerId="LiveId" clId="{54208576-D71F-4B40-9E37-4A5A5993B716}" dt="2018-05-27T16:27:05.065" v="2208" actId="20577"/>
          <ac:spMkLst>
            <pc:docMk/>
            <pc:sldMk cId="1671610466" sldId="315"/>
            <ac:spMk id="2" creationId="{0893C953-BFBF-4653-8C0C-73AD74110548}"/>
          </ac:spMkLst>
        </pc:spChg>
        <pc:spChg chg="del">
          <ac:chgData name="John Hubbard" userId="5e4c5b4c76fd7e80" providerId="LiveId" clId="{54208576-D71F-4B40-9E37-4A5A5993B716}" dt="2018-05-27T16:27:00.142" v="2187" actId="1076"/>
          <ac:spMkLst>
            <pc:docMk/>
            <pc:sldMk cId="1671610466" sldId="315"/>
            <ac:spMk id="3" creationId="{9740A974-574A-4EFC-A37E-D055790E0457}"/>
          </ac:spMkLst>
        </pc:spChg>
        <pc:spChg chg="add mod">
          <ac:chgData name="John Hubbard" userId="5e4c5b4c76fd7e80" providerId="LiveId" clId="{54208576-D71F-4B40-9E37-4A5A5993B716}" dt="2018-05-27T16:57:08.345" v="4107" actId="1076"/>
          <ac:spMkLst>
            <pc:docMk/>
            <pc:sldMk cId="1671610466" sldId="315"/>
            <ac:spMk id="5" creationId="{BBB7E9C1-3033-4AA0-9A79-4B072C6DECE1}"/>
          </ac:spMkLst>
        </pc:spChg>
        <pc:picChg chg="add mod">
          <ac:chgData name="John Hubbard" userId="5e4c5b4c76fd7e80" providerId="LiveId" clId="{54208576-D71F-4B40-9E37-4A5A5993B716}" dt="2018-05-27T16:27:00.142" v="2187" actId="1076"/>
          <ac:picMkLst>
            <pc:docMk/>
            <pc:sldMk cId="1671610466" sldId="315"/>
            <ac:picMk id="4" creationId="{48CFD26F-222B-4AB6-BCFC-1678591E43D5}"/>
          </ac:picMkLst>
        </pc:picChg>
      </pc:sldChg>
      <pc:sldChg chg="del">
        <pc:chgData name="John Hubbard" userId="5e4c5b4c76fd7e80" providerId="LiveId" clId="{54208576-D71F-4B40-9E37-4A5A5993B716}" dt="2018-05-27T12:30:21.246" v="57" actId="2696"/>
        <pc:sldMkLst>
          <pc:docMk/>
          <pc:sldMk cId="4004576186" sldId="315"/>
        </pc:sldMkLst>
      </pc:sldChg>
      <pc:sldChg chg="del">
        <pc:chgData name="John Hubbard" userId="5e4c5b4c76fd7e80" providerId="LiveId" clId="{54208576-D71F-4B40-9E37-4A5A5993B716}" dt="2018-05-27T12:30:21.217" v="45" actId="2696"/>
        <pc:sldMkLst>
          <pc:docMk/>
          <pc:sldMk cId="253936820" sldId="316"/>
        </pc:sldMkLst>
      </pc:sldChg>
      <pc:sldChg chg="addSp delSp modSp add ord">
        <pc:chgData name="John Hubbard" userId="5e4c5b4c76fd7e80" providerId="LiveId" clId="{54208576-D71F-4B40-9E37-4A5A5993B716}" dt="2018-05-27T16:46:24.231" v="3000" actId="20577"/>
        <pc:sldMkLst>
          <pc:docMk/>
          <pc:sldMk cId="3615457790" sldId="316"/>
        </pc:sldMkLst>
        <pc:spChg chg="mod">
          <ac:chgData name="John Hubbard" userId="5e4c5b4c76fd7e80" providerId="LiveId" clId="{54208576-D71F-4B40-9E37-4A5A5993B716}" dt="2018-05-27T16:27:53.188" v="2226" actId="20577"/>
          <ac:spMkLst>
            <pc:docMk/>
            <pc:sldMk cId="3615457790" sldId="316"/>
            <ac:spMk id="2" creationId="{1B1B02C7-D379-4EF5-89CC-7EF3FF2E9526}"/>
          </ac:spMkLst>
        </pc:spChg>
        <pc:spChg chg="mod">
          <ac:chgData name="John Hubbard" userId="5e4c5b4c76fd7e80" providerId="LiveId" clId="{54208576-D71F-4B40-9E37-4A5A5993B716}" dt="2018-05-27T16:43:17.409" v="2901" actId="113"/>
          <ac:spMkLst>
            <pc:docMk/>
            <pc:sldMk cId="3615457790" sldId="316"/>
            <ac:spMk id="3" creationId="{3BDABF33-11C7-460A-90FE-2C6CDABF3AF2}"/>
          </ac:spMkLst>
        </pc:spChg>
        <pc:spChg chg="add mod">
          <ac:chgData name="John Hubbard" userId="5e4c5b4c76fd7e80" providerId="LiveId" clId="{54208576-D71F-4B40-9E37-4A5A5993B716}" dt="2018-05-27T16:37:01.794" v="2498" actId="1076"/>
          <ac:spMkLst>
            <pc:docMk/>
            <pc:sldMk cId="3615457790" sldId="316"/>
            <ac:spMk id="8" creationId="{93809805-AC00-4694-95F9-126EAF877E86}"/>
          </ac:spMkLst>
        </pc:spChg>
        <pc:graphicFrameChg chg="add del mod">
          <ac:chgData name="John Hubbard" userId="5e4c5b4c76fd7e80" providerId="LiveId" clId="{54208576-D71F-4B40-9E37-4A5A5993B716}" dt="2018-05-27T16:29:25.148" v="2228" actId="20577"/>
          <ac:graphicFrameMkLst>
            <pc:docMk/>
            <pc:sldMk cId="3615457790" sldId="316"/>
            <ac:graphicFrameMk id="4" creationId="{06FA7DC4-D363-40D1-88B1-018DD8EC25F0}"/>
          </ac:graphicFrameMkLst>
        </pc:graphicFrameChg>
        <pc:picChg chg="add del mod ord">
          <ac:chgData name="John Hubbard" userId="5e4c5b4c76fd7e80" providerId="LiveId" clId="{54208576-D71F-4B40-9E37-4A5A5993B716}" dt="2018-05-27T16:34:50.193" v="2412" actId="478"/>
          <ac:picMkLst>
            <pc:docMk/>
            <pc:sldMk cId="3615457790" sldId="316"/>
            <ac:picMk id="5" creationId="{47903E0E-D806-4FC5-B9F2-C21C0C9FFFFB}"/>
          </ac:picMkLst>
        </pc:picChg>
        <pc:picChg chg="add mod ord">
          <ac:chgData name="John Hubbard" userId="5e4c5b4c76fd7e80" providerId="LiveId" clId="{54208576-D71F-4B40-9E37-4A5A5993B716}" dt="2018-05-27T16:35:53.942" v="2424" actId="1076"/>
          <ac:picMkLst>
            <pc:docMk/>
            <pc:sldMk cId="3615457790" sldId="316"/>
            <ac:picMk id="7" creationId="{A48BAD0E-012E-4BA5-8396-86CA5DCAE0D0}"/>
          </ac:picMkLst>
        </pc:picChg>
        <pc:picChg chg="add mod">
          <ac:chgData name="John Hubbard" userId="5e4c5b4c76fd7e80" providerId="LiveId" clId="{54208576-D71F-4B40-9E37-4A5A5993B716}" dt="2018-05-27T16:43:52.167" v="2940" actId="1076"/>
          <ac:picMkLst>
            <pc:docMk/>
            <pc:sldMk cId="3615457790" sldId="316"/>
            <ac:picMk id="9" creationId="{D3301395-9CBC-46E0-9C5C-716A9E175A60}"/>
          </ac:picMkLst>
        </pc:picChg>
      </pc:sldChg>
      <pc:sldChg chg="addSp delSp modSp add">
        <pc:chgData name="John Hubbard" userId="5e4c5b4c76fd7e80" providerId="LiveId" clId="{54208576-D71F-4B40-9E37-4A5A5993B716}" dt="2018-05-27T16:40:47.737" v="2727" actId="20577"/>
        <pc:sldMkLst>
          <pc:docMk/>
          <pc:sldMk cId="1326023562" sldId="317"/>
        </pc:sldMkLst>
        <pc:spChg chg="mod">
          <ac:chgData name="John Hubbard" userId="5e4c5b4c76fd7e80" providerId="LiveId" clId="{54208576-D71F-4B40-9E37-4A5A5993B716}" dt="2018-05-27T16:40:13.224" v="2726" actId="20577"/>
          <ac:spMkLst>
            <pc:docMk/>
            <pc:sldMk cId="1326023562" sldId="317"/>
            <ac:spMk id="2" creationId="{0FC31DEA-EFAA-4CCC-B2A1-367DDFCA5888}"/>
          </ac:spMkLst>
        </pc:spChg>
        <pc:spChg chg="del">
          <ac:chgData name="John Hubbard" userId="5e4c5b4c76fd7e80" providerId="LiveId" clId="{54208576-D71F-4B40-9E37-4A5A5993B716}" dt="2018-05-27T16:40:47.737" v="2727" actId="20577"/>
          <ac:spMkLst>
            <pc:docMk/>
            <pc:sldMk cId="1326023562" sldId="317"/>
            <ac:spMk id="3" creationId="{82097C2A-5F66-4EA8-A932-506D3FC6BB12}"/>
          </ac:spMkLst>
        </pc:spChg>
        <pc:picChg chg="add">
          <ac:chgData name="John Hubbard" userId="5e4c5b4c76fd7e80" providerId="LiveId" clId="{54208576-D71F-4B40-9E37-4A5A5993B716}" dt="2018-05-27T16:40:47.737" v="2727" actId="20577"/>
          <ac:picMkLst>
            <pc:docMk/>
            <pc:sldMk cId="1326023562" sldId="317"/>
            <ac:picMk id="3074" creationId="{1371A086-AF6A-487E-8A7D-6A382C493FCC}"/>
          </ac:picMkLst>
        </pc:picChg>
      </pc:sldChg>
      <pc:sldChg chg="del">
        <pc:chgData name="John Hubbard" userId="5e4c5b4c76fd7e80" providerId="LiveId" clId="{54208576-D71F-4B40-9E37-4A5A5993B716}" dt="2018-05-27T12:30:21.219" v="46" actId="2696"/>
        <pc:sldMkLst>
          <pc:docMk/>
          <pc:sldMk cId="2878621095" sldId="317"/>
        </pc:sldMkLst>
      </pc:sldChg>
      <pc:sldChg chg="del">
        <pc:chgData name="John Hubbard" userId="5e4c5b4c76fd7e80" providerId="LiveId" clId="{54208576-D71F-4B40-9E37-4A5A5993B716}" dt="2018-05-27T12:30:21.249" v="58" actId="2696"/>
        <pc:sldMkLst>
          <pc:docMk/>
          <pc:sldMk cId="359170992" sldId="318"/>
        </pc:sldMkLst>
      </pc:sldChg>
      <pc:sldChg chg="modSp add">
        <pc:chgData name="John Hubbard" userId="5e4c5b4c76fd7e80" providerId="LiveId" clId="{54208576-D71F-4B40-9E37-4A5A5993B716}" dt="2018-05-27T17:08:27.473" v="4991" actId="20577"/>
        <pc:sldMkLst>
          <pc:docMk/>
          <pc:sldMk cId="3401683188" sldId="318"/>
        </pc:sldMkLst>
        <pc:spChg chg="mod">
          <ac:chgData name="John Hubbard" userId="5e4c5b4c76fd7e80" providerId="LiveId" clId="{54208576-D71F-4B40-9E37-4A5A5993B716}" dt="2018-05-27T17:05:55.056" v="4830" actId="20577"/>
          <ac:spMkLst>
            <pc:docMk/>
            <pc:sldMk cId="3401683188" sldId="318"/>
            <ac:spMk id="2" creationId="{4AD083E9-92FC-42EE-A118-B0E32338CC77}"/>
          </ac:spMkLst>
        </pc:spChg>
        <pc:spChg chg="mod">
          <ac:chgData name="John Hubbard" userId="5e4c5b4c76fd7e80" providerId="LiveId" clId="{54208576-D71F-4B40-9E37-4A5A5993B716}" dt="2018-05-27T17:08:27.473" v="4991" actId="20577"/>
          <ac:spMkLst>
            <pc:docMk/>
            <pc:sldMk cId="3401683188" sldId="318"/>
            <ac:spMk id="3" creationId="{C6D186D8-ADE4-47E8-9EA9-FB25BE5EA67F}"/>
          </ac:spMkLst>
        </pc:spChg>
      </pc:sldChg>
      <pc:sldChg chg="del">
        <pc:chgData name="John Hubbard" userId="5e4c5b4c76fd7e80" providerId="LiveId" clId="{54208576-D71F-4B40-9E37-4A5A5993B716}" dt="2018-05-27T12:30:21.252" v="59" actId="2696"/>
        <pc:sldMkLst>
          <pc:docMk/>
          <pc:sldMk cId="1579227075" sldId="319"/>
        </pc:sldMkLst>
      </pc:sldChg>
      <pc:sldChg chg="addSp modSp add ord">
        <pc:chgData name="John Hubbard" userId="5e4c5b4c76fd7e80" providerId="LiveId" clId="{54208576-D71F-4B40-9E37-4A5A5993B716}" dt="2018-05-27T16:56:24.216" v="4063" actId="20577"/>
        <pc:sldMkLst>
          <pc:docMk/>
          <pc:sldMk cId="2717703583" sldId="319"/>
        </pc:sldMkLst>
        <pc:spChg chg="mod">
          <ac:chgData name="John Hubbard" userId="5e4c5b4c76fd7e80" providerId="LiveId" clId="{54208576-D71F-4B40-9E37-4A5A5993B716}" dt="2018-05-27T16:52:19.980" v="3798" actId="20577"/>
          <ac:spMkLst>
            <pc:docMk/>
            <pc:sldMk cId="2717703583" sldId="319"/>
            <ac:spMk id="2" creationId="{DC073EF7-6807-47F0-BCDA-51C891A077D4}"/>
          </ac:spMkLst>
        </pc:spChg>
        <pc:spChg chg="mod">
          <ac:chgData name="John Hubbard" userId="5e4c5b4c76fd7e80" providerId="LiveId" clId="{54208576-D71F-4B40-9E37-4A5A5993B716}" dt="2018-05-27T16:56:24.216" v="4063" actId="20577"/>
          <ac:spMkLst>
            <pc:docMk/>
            <pc:sldMk cId="2717703583" sldId="319"/>
            <ac:spMk id="3" creationId="{3E6C273A-A73E-4FE5-B0BB-9F8B85D27966}"/>
          </ac:spMkLst>
        </pc:spChg>
        <pc:picChg chg="add mod">
          <ac:chgData name="John Hubbard" userId="5e4c5b4c76fd7e80" providerId="LiveId" clId="{54208576-D71F-4B40-9E37-4A5A5993B716}" dt="2018-05-27T16:53:41.933" v="3803" actId="1076"/>
          <ac:picMkLst>
            <pc:docMk/>
            <pc:sldMk cId="2717703583" sldId="319"/>
            <ac:picMk id="4" creationId="{71D3E96F-7033-4593-AF49-FDE2FFDE84DD}"/>
          </ac:picMkLst>
        </pc:picChg>
        <pc:picChg chg="add mod">
          <ac:chgData name="John Hubbard" userId="5e4c5b4c76fd7e80" providerId="LiveId" clId="{54208576-D71F-4B40-9E37-4A5A5993B716}" dt="2018-05-27T16:53:55.435" v="3806" actId="1076"/>
          <ac:picMkLst>
            <pc:docMk/>
            <pc:sldMk cId="2717703583" sldId="319"/>
            <ac:picMk id="5" creationId="{C9ED324B-4F2B-42CB-9B89-903B66F32998}"/>
          </ac:picMkLst>
        </pc:picChg>
      </pc:sldChg>
      <pc:sldChg chg="modSp add">
        <pc:chgData name="John Hubbard" userId="5e4c5b4c76fd7e80" providerId="LiveId" clId="{54208576-D71F-4B40-9E37-4A5A5993B716}" dt="2018-05-27T17:09:51.393" v="5068" actId="20577"/>
        <pc:sldMkLst>
          <pc:docMk/>
          <pc:sldMk cId="142464229" sldId="320"/>
        </pc:sldMkLst>
        <pc:spChg chg="mod">
          <ac:chgData name="John Hubbard" userId="5e4c5b4c76fd7e80" providerId="LiveId" clId="{54208576-D71F-4B40-9E37-4A5A5993B716}" dt="2018-05-27T17:04:15.164" v="4666" actId="20577"/>
          <ac:spMkLst>
            <pc:docMk/>
            <pc:sldMk cId="142464229" sldId="320"/>
            <ac:spMk id="2" creationId="{93CBA197-C3F6-476A-B468-D7D07C79F76B}"/>
          </ac:spMkLst>
        </pc:spChg>
        <pc:spChg chg="mod">
          <ac:chgData name="John Hubbard" userId="5e4c5b4c76fd7e80" providerId="LiveId" clId="{54208576-D71F-4B40-9E37-4A5A5993B716}" dt="2018-05-27T17:09:51.393" v="5068" actId="20577"/>
          <ac:spMkLst>
            <pc:docMk/>
            <pc:sldMk cId="142464229" sldId="320"/>
            <ac:spMk id="3" creationId="{7184927A-B46D-4E5F-B0FE-7A0632F8B662}"/>
          </ac:spMkLst>
        </pc:spChg>
      </pc:sldChg>
      <pc:sldChg chg="del">
        <pc:chgData name="John Hubbard" userId="5e4c5b4c76fd7e80" providerId="LiveId" clId="{54208576-D71F-4B40-9E37-4A5A5993B716}" dt="2018-05-27T12:30:21.223" v="48" actId="2696"/>
        <pc:sldMkLst>
          <pc:docMk/>
          <pc:sldMk cId="296735350" sldId="320"/>
        </pc:sldMkLst>
      </pc:sldChg>
      <pc:sldChg chg="modSp add">
        <pc:chgData name="John Hubbard" userId="5e4c5b4c76fd7e80" providerId="LiveId" clId="{54208576-D71F-4B40-9E37-4A5A5993B716}" dt="2018-05-27T17:20:45.037" v="5875" actId="20577"/>
        <pc:sldMkLst>
          <pc:docMk/>
          <pc:sldMk cId="2574210212" sldId="321"/>
        </pc:sldMkLst>
        <pc:spChg chg="mod">
          <ac:chgData name="John Hubbard" userId="5e4c5b4c76fd7e80" providerId="LiveId" clId="{54208576-D71F-4B40-9E37-4A5A5993B716}" dt="2018-05-27T17:16:13.910" v="5617" actId="20577"/>
          <ac:spMkLst>
            <pc:docMk/>
            <pc:sldMk cId="2574210212" sldId="321"/>
            <ac:spMk id="2" creationId="{9AC47249-BB08-48A5-B140-3709863D4CC2}"/>
          </ac:spMkLst>
        </pc:spChg>
        <pc:spChg chg="mod">
          <ac:chgData name="John Hubbard" userId="5e4c5b4c76fd7e80" providerId="LiveId" clId="{54208576-D71F-4B40-9E37-4A5A5993B716}" dt="2018-05-27T17:20:45.037" v="5875" actId="20577"/>
          <ac:spMkLst>
            <pc:docMk/>
            <pc:sldMk cId="2574210212" sldId="321"/>
            <ac:spMk id="3" creationId="{53CE07A0-1FDB-4541-81B9-4BFEBB2F87B8}"/>
          </ac:spMkLst>
        </pc:spChg>
      </pc:sldChg>
      <pc:sldChg chg="del">
        <pc:chgData name="John Hubbard" userId="5e4c5b4c76fd7e80" providerId="LiveId" clId="{54208576-D71F-4B40-9E37-4A5A5993B716}" dt="2018-05-27T12:30:21.226" v="49" actId="2696"/>
        <pc:sldMkLst>
          <pc:docMk/>
          <pc:sldMk cId="3388093981" sldId="321"/>
        </pc:sldMkLst>
      </pc:sldChg>
      <pc:sldChg chg="add del">
        <pc:chgData name="John Hubbard" userId="5e4c5b4c76fd7e80" providerId="LiveId" clId="{54208576-D71F-4B40-9E37-4A5A5993B716}" dt="2018-05-27T17:21:17.750" v="5918" actId="2696"/>
        <pc:sldMkLst>
          <pc:docMk/>
          <pc:sldMk cId="725720826" sldId="322"/>
        </pc:sldMkLst>
      </pc:sldChg>
      <pc:sldChg chg="del">
        <pc:chgData name="John Hubbard" userId="5e4c5b4c76fd7e80" providerId="LiveId" clId="{54208576-D71F-4B40-9E37-4A5A5993B716}" dt="2018-05-27T12:30:21.232" v="51" actId="2696"/>
        <pc:sldMkLst>
          <pc:docMk/>
          <pc:sldMk cId="761673923" sldId="322"/>
        </pc:sldMkLst>
      </pc:sldChg>
      <pc:sldChg chg="del">
        <pc:chgData name="John Hubbard" userId="5e4c5b4c76fd7e80" providerId="LiveId" clId="{54208576-D71F-4B40-9E37-4A5A5993B716}" dt="2018-05-27T12:30:21.221" v="47" actId="2696"/>
        <pc:sldMkLst>
          <pc:docMk/>
          <pc:sldMk cId="2249312406" sldId="323"/>
        </pc:sldMkLst>
      </pc:sldChg>
      <pc:sldChg chg="modSp add">
        <pc:chgData name="John Hubbard" userId="5e4c5b4c76fd7e80" providerId="LiveId" clId="{54208576-D71F-4B40-9E37-4A5A5993B716}" dt="2018-05-27T17:34:56.643" v="6541" actId="20577"/>
        <pc:sldMkLst>
          <pc:docMk/>
          <pc:sldMk cId="2981449327" sldId="323"/>
        </pc:sldMkLst>
        <pc:spChg chg="mod">
          <ac:chgData name="John Hubbard" userId="5e4c5b4c76fd7e80" providerId="LiveId" clId="{54208576-D71F-4B40-9E37-4A5A5993B716}" dt="2018-05-27T17:21:24.652" v="5944" actId="20577"/>
          <ac:spMkLst>
            <pc:docMk/>
            <pc:sldMk cId="2981449327" sldId="323"/>
            <ac:spMk id="2" creationId="{1BFA9BDB-0AC7-4E68-8FC6-0A7B5DE69B84}"/>
          </ac:spMkLst>
        </pc:spChg>
        <pc:spChg chg="mod">
          <ac:chgData name="John Hubbard" userId="5e4c5b4c76fd7e80" providerId="LiveId" clId="{54208576-D71F-4B40-9E37-4A5A5993B716}" dt="2018-05-27T17:34:56.643" v="6541" actId="20577"/>
          <ac:spMkLst>
            <pc:docMk/>
            <pc:sldMk cId="2981449327" sldId="323"/>
            <ac:spMk id="3" creationId="{8DB1DE2C-AD37-4290-B235-1F487156BAC1}"/>
          </ac:spMkLst>
        </pc:spChg>
      </pc:sldChg>
      <pc:sldChg chg="del">
        <pc:chgData name="John Hubbard" userId="5e4c5b4c76fd7e80" providerId="LiveId" clId="{54208576-D71F-4B40-9E37-4A5A5993B716}" dt="2018-05-27T12:30:21.237" v="52" actId="2696"/>
        <pc:sldMkLst>
          <pc:docMk/>
          <pc:sldMk cId="60526736" sldId="324"/>
        </pc:sldMkLst>
      </pc:sldChg>
      <pc:sldChg chg="del">
        <pc:chgData name="John Hubbard" userId="5e4c5b4c76fd7e80" providerId="LiveId" clId="{54208576-D71F-4B40-9E37-4A5A5993B716}" dt="2018-05-27T12:30:21.241" v="54" actId="2696"/>
        <pc:sldMkLst>
          <pc:docMk/>
          <pc:sldMk cId="2882513628" sldId="325"/>
        </pc:sldMkLst>
      </pc:sldChg>
      <pc:sldChg chg="del">
        <pc:chgData name="John Hubbard" userId="5e4c5b4c76fd7e80" providerId="LiveId" clId="{54208576-D71F-4B40-9E37-4A5A5993B716}" dt="2018-05-27T12:30:21.243" v="55" actId="2696"/>
        <pc:sldMkLst>
          <pc:docMk/>
          <pc:sldMk cId="859550838" sldId="328"/>
        </pc:sldMkLst>
      </pc:sldChg>
      <pc:sldChg chg="del">
        <pc:chgData name="John Hubbard" userId="5e4c5b4c76fd7e80" providerId="LiveId" clId="{54208576-D71F-4B40-9E37-4A5A5993B716}" dt="2018-05-27T12:30:21.274" v="65" actId="2696"/>
        <pc:sldMkLst>
          <pc:docMk/>
          <pc:sldMk cId="2011621490" sldId="329"/>
        </pc:sldMkLst>
      </pc:sldChg>
      <pc:sldChg chg="del">
        <pc:chgData name="John Hubbard" userId="5e4c5b4c76fd7e80" providerId="LiveId" clId="{54208576-D71F-4B40-9E37-4A5A5993B716}" dt="2018-05-27T12:30:21.277" v="66" actId="2696"/>
        <pc:sldMkLst>
          <pc:docMk/>
          <pc:sldMk cId="2087064191" sldId="330"/>
        </pc:sldMkLst>
      </pc:sldChg>
      <pc:sldChg chg="del">
        <pc:chgData name="John Hubbard" userId="5e4c5b4c76fd7e80" providerId="LiveId" clId="{54208576-D71F-4B40-9E37-4A5A5993B716}" dt="2018-05-27T12:30:21.281" v="67" actId="2696"/>
        <pc:sldMkLst>
          <pc:docMk/>
          <pc:sldMk cId="909813843" sldId="331"/>
        </pc:sldMkLst>
      </pc:sldChg>
      <pc:sldChg chg="del">
        <pc:chgData name="John Hubbard" userId="5e4c5b4c76fd7e80" providerId="LiveId" clId="{54208576-D71F-4B40-9E37-4A5A5993B716}" dt="2018-05-27T12:30:21.283" v="68" actId="2696"/>
        <pc:sldMkLst>
          <pc:docMk/>
          <pc:sldMk cId="2126975272" sldId="332"/>
        </pc:sldMkLst>
      </pc:sldChg>
      <pc:sldChg chg="del">
        <pc:chgData name="John Hubbard" userId="5e4c5b4c76fd7e80" providerId="LiveId" clId="{54208576-D71F-4B40-9E37-4A5A5993B716}" dt="2018-05-27T12:30:21.257" v="61" actId="2696"/>
        <pc:sldMkLst>
          <pc:docMk/>
          <pc:sldMk cId="831906696" sldId="333"/>
        </pc:sldMkLst>
      </pc:sldChg>
      <pc:sldChg chg="del">
        <pc:chgData name="John Hubbard" userId="5e4c5b4c76fd7e80" providerId="LiveId" clId="{54208576-D71F-4B40-9E37-4A5A5993B716}" dt="2018-05-27T12:30:21.261" v="62" actId="2696"/>
        <pc:sldMkLst>
          <pc:docMk/>
          <pc:sldMk cId="4072476217" sldId="334"/>
        </pc:sldMkLst>
      </pc:sldChg>
      <pc:sldChg chg="del">
        <pc:chgData name="John Hubbard" userId="5e4c5b4c76fd7e80" providerId="LiveId" clId="{54208576-D71F-4B40-9E37-4A5A5993B716}" dt="2018-05-27T12:30:21.270" v="64" actId="2696"/>
        <pc:sldMkLst>
          <pc:docMk/>
          <pc:sldMk cId="1105647510" sldId="335"/>
        </pc:sldMkLst>
      </pc:sldChg>
      <pc:sldChg chg="del">
        <pc:chgData name="John Hubbard" userId="5e4c5b4c76fd7e80" providerId="LiveId" clId="{54208576-D71F-4B40-9E37-4A5A5993B716}" dt="2018-05-27T12:30:21.265" v="63" actId="2696"/>
        <pc:sldMkLst>
          <pc:docMk/>
          <pc:sldMk cId="3096653085" sldId="336"/>
        </pc:sldMkLst>
      </pc:sldChg>
      <pc:sldChg chg="del">
        <pc:chgData name="John Hubbard" userId="5e4c5b4c76fd7e80" providerId="LiveId" clId="{54208576-D71F-4B40-9E37-4A5A5993B716}" dt="2018-05-27T12:30:21.239" v="53" actId="2696"/>
        <pc:sldMkLst>
          <pc:docMk/>
          <pc:sldMk cId="206679919" sldId="337"/>
        </pc:sldMkLst>
      </pc:sldChg>
      <pc:sldMasterChg chg="modSp">
        <pc:chgData name="John Hubbard" userId="5e4c5b4c76fd7e80" providerId="LiveId" clId="{54208576-D71F-4B40-9E37-4A5A5993B716}" dt="2018-05-27T16:38:19.780" v="2678" actId="14100"/>
        <pc:sldMasterMkLst>
          <pc:docMk/>
          <pc:sldMasterMk cId="1386587199" sldId="2147483663"/>
        </pc:sldMasterMkLst>
        <pc:spChg chg="mod">
          <ac:chgData name="John Hubbard" userId="5e4c5b4c76fd7e80" providerId="LiveId" clId="{54208576-D71F-4B40-9E37-4A5A5993B716}" dt="2018-05-27T16:38:19.780" v="2678" actId="14100"/>
          <ac:spMkLst>
            <pc:docMk/>
            <pc:sldMasterMk cId="1386587199" sldId="2147483663"/>
            <ac:spMk id="4" creationId="{00000000-0000-0000-0000-000000000000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36355-81B9-4F71-A958-8F9FA152DBC4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FDE9613-6D79-4E00-B578-B37DA67FEC3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Anomaly Rules Deployed to the Endpoint</a:t>
          </a:r>
        </a:p>
      </dgm:t>
    </dgm:pt>
    <dgm:pt modelId="{0B126395-2104-4038-82D0-FB9E9E58B43A}" type="parTrans" cxnId="{D5101C96-C804-4021-9C7B-33190F51144E}">
      <dgm:prSet/>
      <dgm:spPr/>
      <dgm:t>
        <a:bodyPr/>
        <a:lstStyle/>
        <a:p>
          <a:endParaRPr lang="en-US"/>
        </a:p>
      </dgm:t>
    </dgm:pt>
    <dgm:pt modelId="{F600D660-9E48-4E8C-B74E-ECB49B66C173}" type="sibTrans" cxnId="{D5101C96-C804-4021-9C7B-33190F51144E}">
      <dgm:prSet/>
      <dgm:spPr/>
      <dgm:t>
        <a:bodyPr/>
        <a:lstStyle/>
        <a:p>
          <a:endParaRPr lang="en-US"/>
        </a:p>
      </dgm:t>
    </dgm:pt>
    <dgm:pt modelId="{B44AB293-D028-499E-9FCA-50E25411C8F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Take a Snapshot of the Endpoint</a:t>
          </a:r>
        </a:p>
      </dgm:t>
    </dgm:pt>
    <dgm:pt modelId="{30D27B17-03C3-413C-A8F4-5709D7A8BD38}" type="parTrans" cxnId="{B29A6A01-4DE0-4667-94F2-943EE4D5A242}">
      <dgm:prSet/>
      <dgm:spPr/>
      <dgm:t>
        <a:bodyPr/>
        <a:lstStyle/>
        <a:p>
          <a:endParaRPr lang="en-US"/>
        </a:p>
      </dgm:t>
    </dgm:pt>
    <dgm:pt modelId="{35C9044A-7375-4E03-9826-E94E7F88CA2F}" type="sibTrans" cxnId="{B29A6A01-4DE0-4667-94F2-943EE4D5A242}">
      <dgm:prSet/>
      <dgm:spPr/>
      <dgm:t>
        <a:bodyPr/>
        <a:lstStyle/>
        <a:p>
          <a:endParaRPr lang="en-US"/>
        </a:p>
      </dgm:t>
    </dgm:pt>
    <dgm:pt modelId="{9D03D978-BCC4-4B2F-B707-7351664518C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Run that Snapshot against Rules</a:t>
          </a:r>
        </a:p>
      </dgm:t>
    </dgm:pt>
    <dgm:pt modelId="{44CF7BED-8940-4D64-8EA0-73F0A64F90C4}" type="parTrans" cxnId="{B86689B0-57B9-43A8-8D2E-7A6F95C31C00}">
      <dgm:prSet/>
      <dgm:spPr/>
      <dgm:t>
        <a:bodyPr/>
        <a:lstStyle/>
        <a:p>
          <a:endParaRPr lang="en-US"/>
        </a:p>
      </dgm:t>
    </dgm:pt>
    <dgm:pt modelId="{689EFFB0-89BA-43EF-8027-9F108F0D66C5}" type="sibTrans" cxnId="{B86689B0-57B9-43A8-8D2E-7A6F95C31C00}">
      <dgm:prSet/>
      <dgm:spPr/>
      <dgm:t>
        <a:bodyPr/>
        <a:lstStyle/>
        <a:p>
          <a:endParaRPr lang="en-US"/>
        </a:p>
      </dgm:t>
    </dgm:pt>
    <dgm:pt modelId="{4C2D81E6-1481-4F23-A293-AC536AD151D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Anomaly Detected</a:t>
          </a:r>
        </a:p>
      </dgm:t>
    </dgm:pt>
    <dgm:pt modelId="{A5F554FC-623F-48D2-AA18-C2BB00E686DB}" type="parTrans" cxnId="{8A0D6B05-3E95-4DDC-8A91-1F5D6B300821}">
      <dgm:prSet/>
      <dgm:spPr/>
      <dgm:t>
        <a:bodyPr/>
        <a:lstStyle/>
        <a:p>
          <a:endParaRPr lang="en-US"/>
        </a:p>
      </dgm:t>
    </dgm:pt>
    <dgm:pt modelId="{E8A6115D-265B-448A-BA24-FDCCCEC8DE41}" type="sibTrans" cxnId="{8A0D6B05-3E95-4DDC-8A91-1F5D6B300821}">
      <dgm:prSet/>
      <dgm:spPr/>
      <dgm:t>
        <a:bodyPr/>
        <a:lstStyle/>
        <a:p>
          <a:endParaRPr lang="en-US"/>
        </a:p>
      </dgm:t>
    </dgm:pt>
    <dgm:pt modelId="{39379E2F-002C-4AE9-8765-084BFDAA98E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Sleep</a:t>
          </a:r>
        </a:p>
      </dgm:t>
    </dgm:pt>
    <dgm:pt modelId="{456FAF40-B91E-4515-8569-B7FDE4E3D29A}" type="parTrans" cxnId="{D3D994FF-5D58-4F51-A7DD-E3F92E56F7DC}">
      <dgm:prSet/>
      <dgm:spPr/>
      <dgm:t>
        <a:bodyPr/>
        <a:lstStyle/>
        <a:p>
          <a:endParaRPr lang="en-US"/>
        </a:p>
      </dgm:t>
    </dgm:pt>
    <dgm:pt modelId="{B3B64CBD-DFAE-480E-A357-41E885A6A3E7}" type="sibTrans" cxnId="{D3D994FF-5D58-4F51-A7DD-E3F92E56F7DC}">
      <dgm:prSet/>
      <dgm:spPr/>
      <dgm:t>
        <a:bodyPr/>
        <a:lstStyle/>
        <a:p>
          <a:endParaRPr lang="en-US"/>
        </a:p>
      </dgm:t>
    </dgm:pt>
    <dgm:pt modelId="{DDE99FE5-9C02-44A2-AC4C-F454CEEC5566}" type="pres">
      <dgm:prSet presAssocID="{27436355-81B9-4F71-A958-8F9FA152DBC4}" presName="cycle" presStyleCnt="0">
        <dgm:presLayoutVars>
          <dgm:dir/>
          <dgm:resizeHandles val="exact"/>
        </dgm:presLayoutVars>
      </dgm:prSet>
      <dgm:spPr/>
    </dgm:pt>
    <dgm:pt modelId="{E0D507F1-C63E-4591-9D64-66035663CAF1}" type="pres">
      <dgm:prSet presAssocID="{FFDE9613-6D79-4E00-B578-B37DA67FEC32}" presName="node" presStyleLbl="node1" presStyleIdx="0" presStyleCnt="5">
        <dgm:presLayoutVars>
          <dgm:bulletEnabled val="1"/>
        </dgm:presLayoutVars>
      </dgm:prSet>
      <dgm:spPr/>
    </dgm:pt>
    <dgm:pt modelId="{BF25CC00-328B-48CC-84A5-7878F2611574}" type="pres">
      <dgm:prSet presAssocID="{FFDE9613-6D79-4E00-B578-B37DA67FEC32}" presName="spNode" presStyleCnt="0"/>
      <dgm:spPr/>
    </dgm:pt>
    <dgm:pt modelId="{DF67DFE7-5734-4B04-A372-0CF9BE386036}" type="pres">
      <dgm:prSet presAssocID="{F600D660-9E48-4E8C-B74E-ECB49B66C173}" presName="sibTrans" presStyleLbl="sibTrans1D1" presStyleIdx="0" presStyleCnt="5"/>
      <dgm:spPr/>
    </dgm:pt>
    <dgm:pt modelId="{4E70758B-F78F-4158-A473-0504FE01FD01}" type="pres">
      <dgm:prSet presAssocID="{B44AB293-D028-499E-9FCA-50E25411C8F7}" presName="node" presStyleLbl="node1" presStyleIdx="1" presStyleCnt="5">
        <dgm:presLayoutVars>
          <dgm:bulletEnabled val="1"/>
        </dgm:presLayoutVars>
      </dgm:prSet>
      <dgm:spPr/>
    </dgm:pt>
    <dgm:pt modelId="{4D1CECE3-0216-4AE8-9A70-7B28DED264A5}" type="pres">
      <dgm:prSet presAssocID="{B44AB293-D028-499E-9FCA-50E25411C8F7}" presName="spNode" presStyleCnt="0"/>
      <dgm:spPr/>
    </dgm:pt>
    <dgm:pt modelId="{281ECAE8-34A9-4335-996B-728990E1E3B4}" type="pres">
      <dgm:prSet presAssocID="{35C9044A-7375-4E03-9826-E94E7F88CA2F}" presName="sibTrans" presStyleLbl="sibTrans1D1" presStyleIdx="1" presStyleCnt="5"/>
      <dgm:spPr/>
    </dgm:pt>
    <dgm:pt modelId="{099A68DC-28E7-4955-914B-421916A38604}" type="pres">
      <dgm:prSet presAssocID="{9D03D978-BCC4-4B2F-B707-7351664518C3}" presName="node" presStyleLbl="node1" presStyleIdx="2" presStyleCnt="5">
        <dgm:presLayoutVars>
          <dgm:bulletEnabled val="1"/>
        </dgm:presLayoutVars>
      </dgm:prSet>
      <dgm:spPr/>
    </dgm:pt>
    <dgm:pt modelId="{59D17BCA-1E61-45D6-B303-C2EE5CEDEE52}" type="pres">
      <dgm:prSet presAssocID="{9D03D978-BCC4-4B2F-B707-7351664518C3}" presName="spNode" presStyleCnt="0"/>
      <dgm:spPr/>
    </dgm:pt>
    <dgm:pt modelId="{0A549940-1924-42C7-ADFA-5EBEC9CDDCED}" type="pres">
      <dgm:prSet presAssocID="{689EFFB0-89BA-43EF-8027-9F108F0D66C5}" presName="sibTrans" presStyleLbl="sibTrans1D1" presStyleIdx="2" presStyleCnt="5"/>
      <dgm:spPr/>
    </dgm:pt>
    <dgm:pt modelId="{4B0DFBB7-39C6-4A35-B231-1F9E0A453F23}" type="pres">
      <dgm:prSet presAssocID="{4C2D81E6-1481-4F23-A293-AC536AD151D2}" presName="node" presStyleLbl="node1" presStyleIdx="3" presStyleCnt="5">
        <dgm:presLayoutVars>
          <dgm:bulletEnabled val="1"/>
        </dgm:presLayoutVars>
      </dgm:prSet>
      <dgm:spPr/>
    </dgm:pt>
    <dgm:pt modelId="{9E878495-7047-41E3-B907-E6C448F57E6E}" type="pres">
      <dgm:prSet presAssocID="{4C2D81E6-1481-4F23-A293-AC536AD151D2}" presName="spNode" presStyleCnt="0"/>
      <dgm:spPr/>
    </dgm:pt>
    <dgm:pt modelId="{DF0DA66F-3CF8-4586-9CA7-2D388613758E}" type="pres">
      <dgm:prSet presAssocID="{E8A6115D-265B-448A-BA24-FDCCCEC8DE41}" presName="sibTrans" presStyleLbl="sibTrans1D1" presStyleIdx="3" presStyleCnt="5"/>
      <dgm:spPr/>
    </dgm:pt>
    <dgm:pt modelId="{B9911775-D2EE-41FA-9898-B85D8540D587}" type="pres">
      <dgm:prSet presAssocID="{39379E2F-002C-4AE9-8765-084BFDAA98E0}" presName="node" presStyleLbl="node1" presStyleIdx="4" presStyleCnt="5">
        <dgm:presLayoutVars>
          <dgm:bulletEnabled val="1"/>
        </dgm:presLayoutVars>
      </dgm:prSet>
      <dgm:spPr/>
    </dgm:pt>
    <dgm:pt modelId="{AAAACA0F-6490-4B76-980E-F1C56F236213}" type="pres">
      <dgm:prSet presAssocID="{39379E2F-002C-4AE9-8765-084BFDAA98E0}" presName="spNode" presStyleCnt="0"/>
      <dgm:spPr/>
    </dgm:pt>
    <dgm:pt modelId="{E2F0FA83-679C-489B-A282-5A2E0B7903DF}" type="pres">
      <dgm:prSet presAssocID="{B3B64CBD-DFAE-480E-A357-41E885A6A3E7}" presName="sibTrans" presStyleLbl="sibTrans1D1" presStyleIdx="4" presStyleCnt="5"/>
      <dgm:spPr/>
    </dgm:pt>
  </dgm:ptLst>
  <dgm:cxnLst>
    <dgm:cxn modelId="{B29A6A01-4DE0-4667-94F2-943EE4D5A242}" srcId="{27436355-81B9-4F71-A958-8F9FA152DBC4}" destId="{B44AB293-D028-499E-9FCA-50E25411C8F7}" srcOrd="1" destOrd="0" parTransId="{30D27B17-03C3-413C-A8F4-5709D7A8BD38}" sibTransId="{35C9044A-7375-4E03-9826-E94E7F88CA2F}"/>
    <dgm:cxn modelId="{8A0D6B05-3E95-4DDC-8A91-1F5D6B300821}" srcId="{27436355-81B9-4F71-A958-8F9FA152DBC4}" destId="{4C2D81E6-1481-4F23-A293-AC536AD151D2}" srcOrd="3" destOrd="0" parTransId="{A5F554FC-623F-48D2-AA18-C2BB00E686DB}" sibTransId="{E8A6115D-265B-448A-BA24-FDCCCEC8DE41}"/>
    <dgm:cxn modelId="{4CB8841A-855C-4AEA-AA40-60A8BB3C7BAE}" type="presOf" srcId="{E8A6115D-265B-448A-BA24-FDCCCEC8DE41}" destId="{DF0DA66F-3CF8-4586-9CA7-2D388613758E}" srcOrd="0" destOrd="0" presId="urn:microsoft.com/office/officeart/2005/8/layout/cycle5"/>
    <dgm:cxn modelId="{FD6F031E-EC26-45D3-BB24-0BD82D72A29F}" type="presOf" srcId="{4C2D81E6-1481-4F23-A293-AC536AD151D2}" destId="{4B0DFBB7-39C6-4A35-B231-1F9E0A453F23}" srcOrd="0" destOrd="0" presId="urn:microsoft.com/office/officeart/2005/8/layout/cycle5"/>
    <dgm:cxn modelId="{35B7B939-8C88-4999-8B4F-B38B0ADA42AC}" type="presOf" srcId="{9D03D978-BCC4-4B2F-B707-7351664518C3}" destId="{099A68DC-28E7-4955-914B-421916A38604}" srcOrd="0" destOrd="0" presId="urn:microsoft.com/office/officeart/2005/8/layout/cycle5"/>
    <dgm:cxn modelId="{EABC6B64-DB58-4604-8D7B-F2939EE2AF8F}" type="presOf" srcId="{35C9044A-7375-4E03-9826-E94E7F88CA2F}" destId="{281ECAE8-34A9-4335-996B-728990E1E3B4}" srcOrd="0" destOrd="0" presId="urn:microsoft.com/office/officeart/2005/8/layout/cycle5"/>
    <dgm:cxn modelId="{D6584F4E-6206-4AF9-A4C1-7A6EF98474A1}" type="presOf" srcId="{27436355-81B9-4F71-A958-8F9FA152DBC4}" destId="{DDE99FE5-9C02-44A2-AC4C-F454CEEC5566}" srcOrd="0" destOrd="0" presId="urn:microsoft.com/office/officeart/2005/8/layout/cycle5"/>
    <dgm:cxn modelId="{1F669787-5734-4AF7-9F76-366C615698ED}" type="presOf" srcId="{B44AB293-D028-499E-9FCA-50E25411C8F7}" destId="{4E70758B-F78F-4158-A473-0504FE01FD01}" srcOrd="0" destOrd="0" presId="urn:microsoft.com/office/officeart/2005/8/layout/cycle5"/>
    <dgm:cxn modelId="{5A04F18A-4C71-4803-8218-9FC1A73961FD}" type="presOf" srcId="{B3B64CBD-DFAE-480E-A357-41E885A6A3E7}" destId="{E2F0FA83-679C-489B-A282-5A2E0B7903DF}" srcOrd="0" destOrd="0" presId="urn:microsoft.com/office/officeart/2005/8/layout/cycle5"/>
    <dgm:cxn modelId="{D5101C96-C804-4021-9C7B-33190F51144E}" srcId="{27436355-81B9-4F71-A958-8F9FA152DBC4}" destId="{FFDE9613-6D79-4E00-B578-B37DA67FEC32}" srcOrd="0" destOrd="0" parTransId="{0B126395-2104-4038-82D0-FB9E9E58B43A}" sibTransId="{F600D660-9E48-4E8C-B74E-ECB49B66C173}"/>
    <dgm:cxn modelId="{B86689B0-57B9-43A8-8D2E-7A6F95C31C00}" srcId="{27436355-81B9-4F71-A958-8F9FA152DBC4}" destId="{9D03D978-BCC4-4B2F-B707-7351664518C3}" srcOrd="2" destOrd="0" parTransId="{44CF7BED-8940-4D64-8EA0-73F0A64F90C4}" sibTransId="{689EFFB0-89BA-43EF-8027-9F108F0D66C5}"/>
    <dgm:cxn modelId="{B6F9B0C1-6828-463E-AFF6-B5936B505C7B}" type="presOf" srcId="{39379E2F-002C-4AE9-8765-084BFDAA98E0}" destId="{B9911775-D2EE-41FA-9898-B85D8540D587}" srcOrd="0" destOrd="0" presId="urn:microsoft.com/office/officeart/2005/8/layout/cycle5"/>
    <dgm:cxn modelId="{547862CA-85C3-48D5-B71B-EEEB497333DD}" type="presOf" srcId="{689EFFB0-89BA-43EF-8027-9F108F0D66C5}" destId="{0A549940-1924-42C7-ADFA-5EBEC9CDDCED}" srcOrd="0" destOrd="0" presId="urn:microsoft.com/office/officeart/2005/8/layout/cycle5"/>
    <dgm:cxn modelId="{1ABBC0CA-7AED-4EC7-9716-0A90C8238771}" type="presOf" srcId="{FFDE9613-6D79-4E00-B578-B37DA67FEC32}" destId="{E0D507F1-C63E-4591-9D64-66035663CAF1}" srcOrd="0" destOrd="0" presId="urn:microsoft.com/office/officeart/2005/8/layout/cycle5"/>
    <dgm:cxn modelId="{540360F5-22C9-41F9-9456-73BB2AB16238}" type="presOf" srcId="{F600D660-9E48-4E8C-B74E-ECB49B66C173}" destId="{DF67DFE7-5734-4B04-A372-0CF9BE386036}" srcOrd="0" destOrd="0" presId="urn:microsoft.com/office/officeart/2005/8/layout/cycle5"/>
    <dgm:cxn modelId="{D3D994FF-5D58-4F51-A7DD-E3F92E56F7DC}" srcId="{27436355-81B9-4F71-A958-8F9FA152DBC4}" destId="{39379E2F-002C-4AE9-8765-084BFDAA98E0}" srcOrd="4" destOrd="0" parTransId="{456FAF40-B91E-4515-8569-B7FDE4E3D29A}" sibTransId="{B3B64CBD-DFAE-480E-A357-41E885A6A3E7}"/>
    <dgm:cxn modelId="{09D20053-0FFA-4AEC-A38E-7457047AD48E}" type="presParOf" srcId="{DDE99FE5-9C02-44A2-AC4C-F454CEEC5566}" destId="{E0D507F1-C63E-4591-9D64-66035663CAF1}" srcOrd="0" destOrd="0" presId="urn:microsoft.com/office/officeart/2005/8/layout/cycle5"/>
    <dgm:cxn modelId="{1BAD0FAB-6BF8-4609-9829-A9CE138EB767}" type="presParOf" srcId="{DDE99FE5-9C02-44A2-AC4C-F454CEEC5566}" destId="{BF25CC00-328B-48CC-84A5-7878F2611574}" srcOrd="1" destOrd="0" presId="urn:microsoft.com/office/officeart/2005/8/layout/cycle5"/>
    <dgm:cxn modelId="{77D86E58-D957-4180-918B-40A0C921E56A}" type="presParOf" srcId="{DDE99FE5-9C02-44A2-AC4C-F454CEEC5566}" destId="{DF67DFE7-5734-4B04-A372-0CF9BE386036}" srcOrd="2" destOrd="0" presId="urn:microsoft.com/office/officeart/2005/8/layout/cycle5"/>
    <dgm:cxn modelId="{9A856F90-1287-4437-868B-6FEAE36B61BD}" type="presParOf" srcId="{DDE99FE5-9C02-44A2-AC4C-F454CEEC5566}" destId="{4E70758B-F78F-4158-A473-0504FE01FD01}" srcOrd="3" destOrd="0" presId="urn:microsoft.com/office/officeart/2005/8/layout/cycle5"/>
    <dgm:cxn modelId="{99FFDBBC-9046-4DF5-B42F-7A850E5FBC00}" type="presParOf" srcId="{DDE99FE5-9C02-44A2-AC4C-F454CEEC5566}" destId="{4D1CECE3-0216-4AE8-9A70-7B28DED264A5}" srcOrd="4" destOrd="0" presId="urn:microsoft.com/office/officeart/2005/8/layout/cycle5"/>
    <dgm:cxn modelId="{F8A6CADF-BA52-4544-A200-91C457B9337E}" type="presParOf" srcId="{DDE99FE5-9C02-44A2-AC4C-F454CEEC5566}" destId="{281ECAE8-34A9-4335-996B-728990E1E3B4}" srcOrd="5" destOrd="0" presId="urn:microsoft.com/office/officeart/2005/8/layout/cycle5"/>
    <dgm:cxn modelId="{6DA5E212-0508-4491-A82C-61EF4AFF6029}" type="presParOf" srcId="{DDE99FE5-9C02-44A2-AC4C-F454CEEC5566}" destId="{099A68DC-28E7-4955-914B-421916A38604}" srcOrd="6" destOrd="0" presId="urn:microsoft.com/office/officeart/2005/8/layout/cycle5"/>
    <dgm:cxn modelId="{38BB529C-8BC2-4891-863F-328AD0657F11}" type="presParOf" srcId="{DDE99FE5-9C02-44A2-AC4C-F454CEEC5566}" destId="{59D17BCA-1E61-45D6-B303-C2EE5CEDEE52}" srcOrd="7" destOrd="0" presId="urn:microsoft.com/office/officeart/2005/8/layout/cycle5"/>
    <dgm:cxn modelId="{863603E4-B278-41FC-8D4F-8B007A859F9A}" type="presParOf" srcId="{DDE99FE5-9C02-44A2-AC4C-F454CEEC5566}" destId="{0A549940-1924-42C7-ADFA-5EBEC9CDDCED}" srcOrd="8" destOrd="0" presId="urn:microsoft.com/office/officeart/2005/8/layout/cycle5"/>
    <dgm:cxn modelId="{E9B840DB-E1E0-4503-BF54-D386637D3C4C}" type="presParOf" srcId="{DDE99FE5-9C02-44A2-AC4C-F454CEEC5566}" destId="{4B0DFBB7-39C6-4A35-B231-1F9E0A453F23}" srcOrd="9" destOrd="0" presId="urn:microsoft.com/office/officeart/2005/8/layout/cycle5"/>
    <dgm:cxn modelId="{D8DFF94E-4979-4C7C-A026-17A261F5E4B3}" type="presParOf" srcId="{DDE99FE5-9C02-44A2-AC4C-F454CEEC5566}" destId="{9E878495-7047-41E3-B907-E6C448F57E6E}" srcOrd="10" destOrd="0" presId="urn:microsoft.com/office/officeart/2005/8/layout/cycle5"/>
    <dgm:cxn modelId="{540A1673-EF75-48FC-A1AF-656A28B5230B}" type="presParOf" srcId="{DDE99FE5-9C02-44A2-AC4C-F454CEEC5566}" destId="{DF0DA66F-3CF8-4586-9CA7-2D388613758E}" srcOrd="11" destOrd="0" presId="urn:microsoft.com/office/officeart/2005/8/layout/cycle5"/>
    <dgm:cxn modelId="{49548023-A005-46A7-B573-F8232C59B99C}" type="presParOf" srcId="{DDE99FE5-9C02-44A2-AC4C-F454CEEC5566}" destId="{B9911775-D2EE-41FA-9898-B85D8540D587}" srcOrd="12" destOrd="0" presId="urn:microsoft.com/office/officeart/2005/8/layout/cycle5"/>
    <dgm:cxn modelId="{ABA2FD29-2919-4EA3-B263-DC2D180EC84D}" type="presParOf" srcId="{DDE99FE5-9C02-44A2-AC4C-F454CEEC5566}" destId="{AAAACA0F-6490-4B76-980E-F1C56F236213}" srcOrd="13" destOrd="0" presId="urn:microsoft.com/office/officeart/2005/8/layout/cycle5"/>
    <dgm:cxn modelId="{F667CC48-67E6-41EC-BD00-9EDD3EC1B104}" type="presParOf" srcId="{DDE99FE5-9C02-44A2-AC4C-F454CEEC5566}" destId="{E2F0FA83-679C-489B-A282-5A2E0B7903D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507F1-C63E-4591-9D64-66035663CAF1}">
      <dsp:nvSpPr>
        <dsp:cNvPr id="0" name=""/>
        <dsp:cNvSpPr/>
      </dsp:nvSpPr>
      <dsp:spPr>
        <a:xfrm>
          <a:off x="1664588" y="531"/>
          <a:ext cx="1180184" cy="76711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Anomaly Rules Deployed to the Endpoint</a:t>
          </a:r>
        </a:p>
      </dsp:txBody>
      <dsp:txXfrm>
        <a:off x="1702036" y="37979"/>
        <a:ext cx="1105288" cy="692223"/>
      </dsp:txXfrm>
    </dsp:sp>
    <dsp:sp modelId="{DF67DFE7-5734-4B04-A372-0CF9BE386036}">
      <dsp:nvSpPr>
        <dsp:cNvPr id="0" name=""/>
        <dsp:cNvSpPr/>
      </dsp:nvSpPr>
      <dsp:spPr>
        <a:xfrm>
          <a:off x="721641" y="384091"/>
          <a:ext cx="3066079" cy="3066079"/>
        </a:xfrm>
        <a:custGeom>
          <a:avLst/>
          <a:gdLst/>
          <a:ahLst/>
          <a:cxnLst/>
          <a:rect l="0" t="0" r="0" b="0"/>
          <a:pathLst>
            <a:path>
              <a:moveTo>
                <a:pt x="2281338" y="195033"/>
              </a:moveTo>
              <a:arcTo wR="1533039" hR="1533039" stAng="17953004" swAng="121222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0758B-F78F-4158-A473-0504FE01FD01}">
      <dsp:nvSpPr>
        <dsp:cNvPr id="0" name=""/>
        <dsp:cNvSpPr/>
      </dsp:nvSpPr>
      <dsp:spPr>
        <a:xfrm>
          <a:off x="3122596" y="1059835"/>
          <a:ext cx="1180184" cy="76711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Take a Snapshot of the Endpoint</a:t>
          </a:r>
        </a:p>
      </dsp:txBody>
      <dsp:txXfrm>
        <a:off x="3160044" y="1097283"/>
        <a:ext cx="1105288" cy="692223"/>
      </dsp:txXfrm>
    </dsp:sp>
    <dsp:sp modelId="{281ECAE8-34A9-4335-996B-728990E1E3B4}">
      <dsp:nvSpPr>
        <dsp:cNvPr id="0" name=""/>
        <dsp:cNvSpPr/>
      </dsp:nvSpPr>
      <dsp:spPr>
        <a:xfrm>
          <a:off x="721641" y="384091"/>
          <a:ext cx="3066079" cy="3066079"/>
        </a:xfrm>
        <a:custGeom>
          <a:avLst/>
          <a:gdLst/>
          <a:ahLst/>
          <a:cxnLst/>
          <a:rect l="0" t="0" r="0" b="0"/>
          <a:pathLst>
            <a:path>
              <a:moveTo>
                <a:pt x="3062408" y="1639061"/>
              </a:moveTo>
              <a:arcTo wR="1533039" hR="1533039" stAng="21837937" swAng="1360256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9A68DC-28E7-4955-914B-421916A38604}">
      <dsp:nvSpPr>
        <dsp:cNvPr id="0" name=""/>
        <dsp:cNvSpPr/>
      </dsp:nvSpPr>
      <dsp:spPr>
        <a:xfrm>
          <a:off x="2565686" y="2773826"/>
          <a:ext cx="1180184" cy="76711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Run that Snapshot against Rules</a:t>
          </a:r>
        </a:p>
      </dsp:txBody>
      <dsp:txXfrm>
        <a:off x="2603134" y="2811274"/>
        <a:ext cx="1105288" cy="692223"/>
      </dsp:txXfrm>
    </dsp:sp>
    <dsp:sp modelId="{0A549940-1924-42C7-ADFA-5EBEC9CDDCED}">
      <dsp:nvSpPr>
        <dsp:cNvPr id="0" name=""/>
        <dsp:cNvSpPr/>
      </dsp:nvSpPr>
      <dsp:spPr>
        <a:xfrm>
          <a:off x="721641" y="384091"/>
          <a:ext cx="3066079" cy="3066079"/>
        </a:xfrm>
        <a:custGeom>
          <a:avLst/>
          <a:gdLst/>
          <a:ahLst/>
          <a:cxnLst/>
          <a:rect l="0" t="0" r="0" b="0"/>
          <a:pathLst>
            <a:path>
              <a:moveTo>
                <a:pt x="1721340" y="3054471"/>
              </a:moveTo>
              <a:arcTo wR="1533039" hR="1533039" stAng="4976679" swAng="846643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0DFBB7-39C6-4A35-B231-1F9E0A453F23}">
      <dsp:nvSpPr>
        <dsp:cNvPr id="0" name=""/>
        <dsp:cNvSpPr/>
      </dsp:nvSpPr>
      <dsp:spPr>
        <a:xfrm>
          <a:off x="763490" y="2773826"/>
          <a:ext cx="1180184" cy="76711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Anomaly Detected</a:t>
          </a:r>
        </a:p>
      </dsp:txBody>
      <dsp:txXfrm>
        <a:off x="800938" y="2811274"/>
        <a:ext cx="1105288" cy="692223"/>
      </dsp:txXfrm>
    </dsp:sp>
    <dsp:sp modelId="{DF0DA66F-3CF8-4586-9CA7-2D388613758E}">
      <dsp:nvSpPr>
        <dsp:cNvPr id="0" name=""/>
        <dsp:cNvSpPr/>
      </dsp:nvSpPr>
      <dsp:spPr>
        <a:xfrm>
          <a:off x="721641" y="384091"/>
          <a:ext cx="3066079" cy="3066079"/>
        </a:xfrm>
        <a:custGeom>
          <a:avLst/>
          <a:gdLst/>
          <a:ahLst/>
          <a:cxnLst/>
          <a:rect l="0" t="0" r="0" b="0"/>
          <a:pathLst>
            <a:path>
              <a:moveTo>
                <a:pt x="162703" y="2220346"/>
              </a:moveTo>
              <a:arcTo wR="1533039" hR="1533039" stAng="9201807" swAng="1360256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11775-D2EE-41FA-9898-B85D8540D587}">
      <dsp:nvSpPr>
        <dsp:cNvPr id="0" name=""/>
        <dsp:cNvSpPr/>
      </dsp:nvSpPr>
      <dsp:spPr>
        <a:xfrm>
          <a:off x="206581" y="1059835"/>
          <a:ext cx="1180184" cy="767119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Sleep</a:t>
          </a:r>
        </a:p>
      </dsp:txBody>
      <dsp:txXfrm>
        <a:off x="244029" y="1097283"/>
        <a:ext cx="1105288" cy="692223"/>
      </dsp:txXfrm>
    </dsp:sp>
    <dsp:sp modelId="{E2F0FA83-679C-489B-A282-5A2E0B7903DF}">
      <dsp:nvSpPr>
        <dsp:cNvPr id="0" name=""/>
        <dsp:cNvSpPr/>
      </dsp:nvSpPr>
      <dsp:spPr>
        <a:xfrm>
          <a:off x="721641" y="384091"/>
          <a:ext cx="3066079" cy="3066079"/>
        </a:xfrm>
        <a:custGeom>
          <a:avLst/>
          <a:gdLst/>
          <a:ahLst/>
          <a:cxnLst/>
          <a:rect l="0" t="0" r="0" b="0"/>
          <a:pathLst>
            <a:path>
              <a:moveTo>
                <a:pt x="368690" y="535792"/>
              </a:moveTo>
              <a:arcTo wR="1533039" hR="1533039" stAng="13234772" swAng="1212224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D692-3167-4805-9FC9-DFCB0BBB078F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6425F-6CCB-436A-91F6-41109BA203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5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soup.net/flawedammyy-rat-excel-4-0-macro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67022-1A2E-7141-8B66-5520D8C1752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61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67022-1A2E-7141-8B66-5520D8C1752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6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9363">
              <a:defRPr/>
            </a:pPr>
            <a:r>
              <a:rPr lang="en-US" dirty="0"/>
              <a:t>For Product Unit level overviews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9363">
              <a:defRPr/>
            </a:pPr>
            <a:fld id="{D6467022-1A2E-7141-8B66-5520D8C1752F}" type="slidenum">
              <a:rPr lang="en-CA">
                <a:solidFill>
                  <a:prstClr val="black"/>
                </a:solidFill>
                <a:latin typeface="Arial"/>
              </a:rPr>
              <a:pPr defTabSz="939363">
                <a:defRPr/>
              </a:pPr>
              <a:t>35</a:t>
            </a:fld>
            <a:endParaRPr lang="en-CA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13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67022-1A2E-7141-8B66-5520D8C1752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detailed outline of one example of </a:t>
            </a:r>
            <a:r>
              <a:rPr lang="en-US" dirty="0" err="1"/>
              <a:t>FlawedAmmy’s</a:t>
            </a:r>
            <a:r>
              <a:rPr lang="en-US" dirty="0"/>
              <a:t> use cases see the link below: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https://security-soup.net/flawedammyy-rat-excel-4-0-macros/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88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Security Sales Campaign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467022-1A2E-7141-8B66-5520D8C1752F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58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67022-1A2E-7141-8B66-5520D8C1752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3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467022-1A2E-7141-8B66-5520D8C1752F}" type="slidenum">
              <a:rPr lang="uk-UA" smtClean="0"/>
              <a:pPr>
                <a:defRPr/>
              </a:pPr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73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Overall system scalability – Instead of the EA pushing us the database, we go and collect. This prevents the system from getting overloaded by vague/general rules.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00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467022-1A2E-7141-8B66-5520D8C175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01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467022-1A2E-7141-8B66-5520D8C175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97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Architecture view of continuous monitoring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Horizontally scalable, goes through threat intel before coming to the analyst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Analysts don’t have to sort through white noise, alerts are brought to them in real time as the anomaly occurs.  Different than telemetry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Hindering endpoint performance with resource heavy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Overburdening the network with excessive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Inundating analysts with too much (irrelevant)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 endpoints off the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Enterprise level 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On average, it took companies 197 days to identify a data beach and 69 days to contain it. – IBM study</a:t>
            </a: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5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-Enhanced agent</a:t>
            </a: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-Online/offline collection</a:t>
            </a: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-Constantly looking for anomalies – aka broken rules/policies (</a:t>
            </a:r>
            <a:r>
              <a:rPr lang="en-US" sz="1500" b="0" i="0" dirty="0" err="1">
                <a:effectLst/>
                <a:latin typeface="Lucida Grande"/>
                <a:ea typeface="Lucida Grande"/>
                <a:cs typeface="Lucida Grande"/>
                <a:sym typeface="Lucida Grande"/>
              </a:rPr>
              <a:t>powershell</a:t>
            </a: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 out of Excel – create an event)</a:t>
            </a: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b="0" i="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-Lots happens on the backend of the event creation – a request is sent for the data, the data is downloaded and run through TI, and comes back scored and categorized for the security analyst</a:t>
            </a:r>
          </a:p>
          <a:p>
            <a:pPr marL="0" marR="0" lvl="0" indent="0" defTabSz="412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500" b="0" i="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8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2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resenter Info, Date and Plac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7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5" y="1182322"/>
            <a:ext cx="3028297" cy="57652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78620" y="2384480"/>
            <a:ext cx="6546544" cy="1113370"/>
          </a:xfrm>
        </p:spPr>
        <p:txBody>
          <a:bodyPr anchor="b"/>
          <a:lstStyle>
            <a:lvl1pPr algn="l">
              <a:defRPr sz="3500" b="1" i="0" cap="none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Header of the presentation to go here on two lines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8620" y="3720332"/>
            <a:ext cx="5292210" cy="471125"/>
          </a:xfrm>
        </p:spPr>
        <p:txBody>
          <a:bodyPr>
            <a:normAutofit/>
          </a:bodyPr>
          <a:lstStyle>
            <a:lvl1pPr marL="0" indent="0">
              <a:buNone/>
              <a:defRPr sz="2000" b="0" baseline="0">
                <a:solidFill>
                  <a:schemeClr val="accent3"/>
                </a:solidFill>
                <a:latin typeface="Arial" charset="0"/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of presentation to go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78620" y="6018128"/>
            <a:ext cx="6546544" cy="471125"/>
          </a:xfrm>
        </p:spPr>
        <p:txBody>
          <a:bodyPr>
            <a:normAutofit/>
          </a:bodyPr>
          <a:lstStyle>
            <a:lvl1pPr marL="0" indent="0">
              <a:buNone/>
              <a:defRPr sz="2000" b="0" baseline="0">
                <a:solidFill>
                  <a:schemeClr val="accent5"/>
                </a:solidFill>
                <a:latin typeface="Arial" charset="0"/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  | 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899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361160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o First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5187" y="1431132"/>
            <a:ext cx="11003778" cy="4733925"/>
          </a:xfrm>
        </p:spPr>
        <p:txBody>
          <a:bodyPr/>
          <a:lstStyle>
            <a:lvl1pPr marL="0" indent="0">
              <a:buNone/>
              <a:defRPr sz="2500"/>
            </a:lvl1pPr>
            <a:lvl2pPr marL="540000" indent="-252000">
              <a:buFont typeface="System Font Regular"/>
              <a:buChar char="●"/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564988" y="173816"/>
            <a:ext cx="10871041" cy="972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0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2"/>
          <a:stretch/>
        </p:blipFill>
        <p:spPr>
          <a:xfrm>
            <a:off x="0" y="0"/>
            <a:ext cx="12192796" cy="6375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8500" y="1706213"/>
            <a:ext cx="7525148" cy="1298575"/>
          </a:xfrm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Section title here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8500" y="3217085"/>
            <a:ext cx="7525149" cy="9779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3"/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 here</a:t>
            </a:r>
          </a:p>
        </p:txBody>
      </p:sp>
      <p:sp>
        <p:nvSpPr>
          <p:cNvPr id="13" name="TextBox 10"/>
          <p:cNvSpPr txBox="1">
            <a:spLocks noChangeArrowheads="1"/>
          </p:cNvSpPr>
          <p:nvPr userDrawn="1"/>
        </p:nvSpPr>
        <p:spPr bwMode="auto">
          <a:xfrm>
            <a:off x="8901143" y="6514873"/>
            <a:ext cx="245357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CA" sz="75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OpenText Confidential. ©2019 All Rights Reserved.</a:t>
            </a:r>
            <a:endParaRPr lang="en-US" sz="750" dirty="0">
              <a:solidFill>
                <a:schemeClr val="bg1">
                  <a:lumMod val="50000"/>
                </a:schemeClr>
              </a:solidFill>
              <a:cs typeface="Arial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85172" y="6537636"/>
            <a:ext cx="324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B674739-22A0-499D-AC78-99CE08FC6183}" type="slidenum">
              <a:rPr lang="en-US" sz="750" b="1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7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0" y="6509177"/>
            <a:ext cx="1247156" cy="2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7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397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21" y="173816"/>
            <a:ext cx="11011045" cy="9727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557821" y="1431132"/>
            <a:ext cx="11017263" cy="47339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baseline="0"/>
            </a:lvl2pPr>
          </a:lstStyle>
          <a:p>
            <a:pPr lvl="0"/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1"/>
            <a:r>
              <a:rPr lang="en-US" dirty="0"/>
              <a:t>Sub Topic 2a</a:t>
            </a:r>
          </a:p>
          <a:p>
            <a:pPr lvl="1"/>
            <a:r>
              <a:rPr lang="en-US" dirty="0"/>
              <a:t>Sub Topic 2b</a:t>
            </a:r>
          </a:p>
        </p:txBody>
      </p:sp>
    </p:spTree>
    <p:extLst>
      <p:ext uri="{BB962C8B-B14F-4D97-AF65-F5344CB8AC3E}">
        <p14:creationId xmlns:p14="http://schemas.microsoft.com/office/powerpoint/2010/main" val="2056730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667220" y="1600200"/>
            <a:ext cx="9915180" cy="243840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i="1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A customer testimonial can go in this space. Quotes should be concise and to the point. Don’t forget to include a quote source below.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67220" y="4185084"/>
            <a:ext cx="9915180" cy="10668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 baseline="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—John Smith, Chief Financial Officer, XYZ Company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61" y="1556792"/>
            <a:ext cx="630598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76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55849" y="1431132"/>
            <a:ext cx="5346938" cy="4733925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14175" y="1431132"/>
            <a:ext cx="5271624" cy="4733925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5848" y="173816"/>
            <a:ext cx="11013017" cy="9727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371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full he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55849" y="1431132"/>
            <a:ext cx="5346938" cy="4733925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14175" y="170657"/>
            <a:ext cx="5271624" cy="5994401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55848" y="173816"/>
            <a:ext cx="5539756" cy="97270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48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557821" y="173816"/>
            <a:ext cx="11011045" cy="972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7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171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539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623135" y="1412777"/>
            <a:ext cx="10945543" cy="4752280"/>
          </a:xfrm>
        </p:spPr>
        <p:txBody>
          <a:bodyPr anchor="t"/>
          <a:lstStyle>
            <a:lvl1pPr marL="59263" indent="0" algn="ctr">
              <a:buNone/>
              <a:defRPr baseline="0"/>
            </a:lvl1pPr>
          </a:lstStyle>
          <a:p>
            <a:r>
              <a:rPr lang="en-US" dirty="0"/>
              <a:t>Click on the icon to insert your video</a:t>
            </a:r>
          </a:p>
        </p:txBody>
      </p:sp>
    </p:spTree>
    <p:extLst>
      <p:ext uri="{BB962C8B-B14F-4D97-AF65-F5344CB8AC3E}">
        <p14:creationId xmlns:p14="http://schemas.microsoft.com/office/powerpoint/2010/main" val="73671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-Full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350" y="0"/>
            <a:ext cx="12198351" cy="6867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/>
          </a:p>
        </p:txBody>
      </p:sp>
      <p:sp>
        <p:nvSpPr>
          <p:cNvPr id="2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59263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icon to insert your video</a:t>
            </a:r>
          </a:p>
        </p:txBody>
      </p:sp>
    </p:spTree>
    <p:extLst>
      <p:ext uri="{BB962C8B-B14F-4D97-AF65-F5344CB8AC3E}">
        <p14:creationId xmlns:p14="http://schemas.microsoft.com/office/powerpoint/2010/main" val="1597206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274209" y="1431132"/>
            <a:ext cx="5294657" cy="473392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133" baseline="0"/>
            </a:lvl1pPr>
            <a:lvl2pPr marL="609562" indent="0">
              <a:buNone/>
              <a:defRPr sz="3733"/>
            </a:lvl2pPr>
            <a:lvl3pPr marL="1219124" indent="0">
              <a:buNone/>
              <a:defRPr sz="3200"/>
            </a:lvl3pPr>
            <a:lvl4pPr marL="1828686" indent="0">
              <a:buNone/>
              <a:defRPr sz="2667"/>
            </a:lvl4pPr>
            <a:lvl5pPr marL="2438248" indent="0">
              <a:buNone/>
              <a:defRPr sz="2667"/>
            </a:lvl5pPr>
            <a:lvl6pPr marL="3047810" indent="0">
              <a:buNone/>
              <a:defRPr sz="2667"/>
            </a:lvl6pPr>
            <a:lvl7pPr marL="3657372" indent="0">
              <a:buNone/>
              <a:defRPr sz="2667"/>
            </a:lvl7pPr>
            <a:lvl8pPr marL="4266934" indent="0">
              <a:buNone/>
              <a:defRPr sz="2667"/>
            </a:lvl8pPr>
            <a:lvl9pPr marL="4876495" indent="0">
              <a:buNone/>
              <a:defRPr sz="2667"/>
            </a:lvl9pPr>
          </a:lstStyle>
          <a:p>
            <a:pPr lvl="0"/>
            <a:r>
              <a:rPr lang="en-US" noProof="0" dirty="0"/>
              <a:t>Drag picture into this placeholder or click icon to add</a:t>
            </a:r>
            <a:endParaRPr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7821" y="1431132"/>
            <a:ext cx="5359270" cy="4733926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557821" y="173816"/>
            <a:ext cx="11011045" cy="972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07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8499" y="2247900"/>
            <a:ext cx="8737600" cy="8412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4" y="889000"/>
            <a:ext cx="2468251" cy="4699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06959" y="6451600"/>
            <a:ext cx="144747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Rectangle 2"/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61071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17940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25506F-9404-FE4D-9440-9C7D6F14FD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91" y="1430338"/>
            <a:ext cx="10932237" cy="4735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29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3176052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91" y="173038"/>
            <a:ext cx="10932236" cy="97313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AB5D41-E3A8-C74D-81FD-47BD225AC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>
            <a:lvl1pPr marL="182563" marR="0" indent="-182563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C98"/>
              </a:buClr>
              <a:buSzTx/>
              <a:buFont typeface="Arial" panose="020B0604020202020204" pitchFamily="34" charset="0"/>
              <a:buChar char="•"/>
              <a:tabLst/>
              <a:defRPr sz="3000"/>
            </a:lvl1pPr>
            <a:lvl2pPr marL="333375" indent="-150813">
              <a:tabLst/>
              <a:defRPr/>
            </a:lvl2pPr>
            <a:lvl3pPr>
              <a:defRPr/>
            </a:lvl3pPr>
            <a:lvl5pPr marL="738982" marR="0" indent="0" algn="l" defTabSz="91435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tabLst/>
              <a:defRPr/>
            </a:lvl5pPr>
          </a:lstStyle>
          <a:p>
            <a:pPr lvl="0"/>
            <a:r>
              <a:rPr lang="en-US" dirty="0"/>
              <a:t>Topic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marL="935832" marR="0" lvl="4" indent="-196850" algn="l" defTabSz="91435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471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16180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0630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3284557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8499" y="2247900"/>
            <a:ext cx="8737600" cy="8412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4" y="889000"/>
            <a:ext cx="2468251" cy="4699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06959" y="6451600"/>
            <a:ext cx="144747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25506F-9404-FE4D-9440-9C7D6F14FD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91" y="1430338"/>
            <a:ext cx="10932237" cy="4735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819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73488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37873960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2722897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91" y="173038"/>
            <a:ext cx="10932236" cy="97313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AB5D41-E3A8-C74D-81FD-47BD225AC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>
            <a:lvl1pPr marL="182563" marR="0" indent="-182563" algn="l" defTabSz="91435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C98"/>
              </a:buClr>
              <a:buSzTx/>
              <a:buFont typeface="Arial" panose="020B0604020202020204" pitchFamily="34" charset="0"/>
              <a:buChar char="•"/>
              <a:tabLst/>
              <a:defRPr sz="3000"/>
            </a:lvl1pPr>
            <a:lvl2pPr marL="333375" indent="-150813">
              <a:tabLst/>
              <a:defRPr/>
            </a:lvl2pPr>
            <a:lvl3pPr>
              <a:defRPr/>
            </a:lvl3pPr>
            <a:lvl5pPr marL="738982" marR="0" indent="0" algn="l" defTabSz="91435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tabLst/>
              <a:defRPr/>
            </a:lvl5pPr>
          </a:lstStyle>
          <a:p>
            <a:pPr lvl="0"/>
            <a:r>
              <a:rPr lang="en-US" dirty="0"/>
              <a:t>Topic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marL="935832" marR="0" lvl="4" indent="-196850" algn="l" defTabSz="91435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tabLst/>
              <a:defRPr/>
            </a:pPr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291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557821" y="173816"/>
            <a:ext cx="11011045" cy="972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518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40065886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500"/>
            </a:lvl1pPr>
            <a:lvl2pPr>
              <a:defRPr sz="2000"/>
            </a:lvl2pPr>
            <a:lvl3pPr marL="810000" indent="-234000">
              <a:buFont typeface="Zapf Dingbats"/>
              <a:buChar char="✦"/>
              <a:defRPr sz="1600"/>
            </a:lvl3pPr>
            <a:lvl4pPr>
              <a:defRPr sz="1700"/>
            </a:lvl4pPr>
            <a:lvl5pPr>
              <a:defRPr sz="1400"/>
            </a:lvl5pPr>
            <a:lvl6pPr>
              <a:buFont typeface="Wingdings" pitchFamily="2" charset="2"/>
              <a:buChar char="§"/>
              <a:defRPr sz="2400" baseline="0"/>
            </a:lvl6pPr>
            <a:lvl7pPr>
              <a:buFont typeface="Wingdings" pitchFamily="2" charset="2"/>
              <a:buChar char="§"/>
              <a:defRPr sz="2400"/>
            </a:lvl7pPr>
            <a:lvl8pPr>
              <a:buFont typeface="Wingdings" pitchFamily="2" charset="2"/>
              <a:buChar char="§"/>
              <a:defRPr sz="2400" baseline="0"/>
            </a:lvl8pPr>
            <a:lvl9pPr>
              <a:buFont typeface="Wingdings" pitchFamily="2" charset="2"/>
              <a:buChar char="§"/>
              <a:defRPr sz="2400" baseline="0"/>
            </a:lvl9pPr>
          </a:lstStyle>
          <a:p>
            <a:pPr lvl="0"/>
            <a:r>
              <a:rPr lang="en-US" dirty="0"/>
              <a:t>Bullet level 1</a:t>
            </a:r>
          </a:p>
          <a:p>
            <a:pPr lvl="1"/>
            <a:r>
              <a:rPr lang="en-US" dirty="0"/>
              <a:t>Bullet level 2</a:t>
            </a:r>
          </a:p>
        </p:txBody>
      </p:sp>
    </p:spTree>
    <p:extLst>
      <p:ext uri="{BB962C8B-B14F-4D97-AF65-F5344CB8AC3E}">
        <p14:creationId xmlns:p14="http://schemas.microsoft.com/office/powerpoint/2010/main" val="41274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2139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2"/>
          <a:stretch/>
        </p:blipFill>
        <p:spPr>
          <a:xfrm>
            <a:off x="0" y="0"/>
            <a:ext cx="12192796" cy="6375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8500" y="1706213"/>
            <a:ext cx="7525148" cy="1298575"/>
          </a:xfrm>
        </p:spPr>
        <p:txBody>
          <a:bodyPr anchor="b"/>
          <a:lstStyle>
            <a:lvl1pPr algn="l">
              <a:defRPr sz="4000" b="1" i="0" cap="none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Section title here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8500" y="3217085"/>
            <a:ext cx="7525149" cy="97790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3"/>
                </a:solidFill>
              </a:defRPr>
            </a:lvl1pPr>
            <a:lvl2pPr marL="609562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1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9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 here</a:t>
            </a:r>
          </a:p>
        </p:txBody>
      </p:sp>
      <p:sp>
        <p:nvSpPr>
          <p:cNvPr id="13" name="TextBox 10"/>
          <p:cNvSpPr txBox="1">
            <a:spLocks noChangeArrowheads="1"/>
          </p:cNvSpPr>
          <p:nvPr userDrawn="1"/>
        </p:nvSpPr>
        <p:spPr bwMode="auto">
          <a:xfrm>
            <a:off x="8901143" y="6514873"/>
            <a:ext cx="245357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CA" sz="75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OpenText Confidential. ©2019 All Rights Reserved.</a:t>
            </a:r>
            <a:endParaRPr lang="en-US" sz="750" dirty="0">
              <a:solidFill>
                <a:schemeClr val="bg1">
                  <a:lumMod val="50000"/>
                </a:schemeClr>
              </a:solidFill>
              <a:cs typeface="Arial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85172" y="6537636"/>
            <a:ext cx="32405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B674739-22A0-499D-AC78-99CE08FC6183}" type="slidenum">
              <a:rPr lang="en-US" sz="750" b="1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7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0" y="6509177"/>
            <a:ext cx="1247156" cy="2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301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28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39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32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56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95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4846323" y="6400284"/>
              <a:ext cx="670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SANS Webcast</a:t>
              </a: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557821" y="173816"/>
            <a:ext cx="11011045" cy="9727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7821" y="1431132"/>
            <a:ext cx="11024580" cy="47339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30" name="TextBox 10"/>
          <p:cNvSpPr txBox="1">
            <a:spLocks noChangeArrowheads="1"/>
          </p:cNvSpPr>
          <p:nvPr/>
        </p:nvSpPr>
        <p:spPr bwMode="auto">
          <a:xfrm>
            <a:off x="8901143" y="6514873"/>
            <a:ext cx="245357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CA" sz="75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OpenText Confidential. ©2019 All Rights Reserved.</a:t>
            </a:r>
            <a:endParaRPr lang="en-US" sz="750" dirty="0">
              <a:solidFill>
                <a:schemeClr val="bg1">
                  <a:lumMod val="50000"/>
                </a:schemeClr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85172" y="6537636"/>
            <a:ext cx="32405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B674739-22A0-499D-AC78-99CE08FC6183}" type="slidenum">
              <a:rPr lang="en-US" sz="750" b="1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75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0" y="6509177"/>
            <a:ext cx="1247156" cy="237431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637540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0" r:id="rId2"/>
    <p:sldLayoutId id="2147483718" r:id="rId3"/>
    <p:sldLayoutId id="2147483723" r:id="rId4"/>
    <p:sldLayoutId id="2147483724" r:id="rId5"/>
    <p:sldLayoutId id="2147483722" r:id="rId6"/>
    <p:sldLayoutId id="2147483704" r:id="rId7"/>
    <p:sldLayoutId id="2147483721" r:id="rId8"/>
    <p:sldLayoutId id="2147483697" r:id="rId9"/>
    <p:sldLayoutId id="2147483699" r:id="rId10"/>
  </p:sldLayoutIdLst>
  <p:hf hdr="0" ftr="0" dt="0"/>
  <p:txStyles>
    <p:titleStyle>
      <a:lvl1pPr algn="l" rtl="0" eaLnBrk="1" fontAlgn="base" hangingPunct="1">
        <a:lnSpc>
          <a:spcPts val="8000"/>
        </a:lnSpc>
        <a:spcBef>
          <a:spcPct val="0"/>
        </a:spcBef>
        <a:spcAft>
          <a:spcPct val="0"/>
        </a:spcAft>
        <a:defRPr sz="7000" kern="1200" baseline="0">
          <a:solidFill>
            <a:schemeClr val="accent2"/>
          </a:solidFill>
          <a:latin typeface="+mj-lt"/>
          <a:ea typeface="ＭＳ Ｐゴシック" charset="0"/>
          <a:cs typeface="AllerMod" pitchFamily="50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5pPr>
      <a:lvl6pPr marL="1219124"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6pPr>
      <a:lvl7pPr marL="2438248"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7pPr>
      <a:lvl8pPr marL="3657371"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8pPr>
      <a:lvl9pPr marL="4876495" algn="l" rtl="0" eaLnBrk="1" fontAlgn="base" hangingPunct="1">
        <a:spcBef>
          <a:spcPct val="0"/>
        </a:spcBef>
        <a:spcAft>
          <a:spcPct val="0"/>
        </a:spcAft>
        <a:defRPr sz="8533">
          <a:solidFill>
            <a:schemeClr val="accent1"/>
          </a:solidFill>
          <a:latin typeface="AllerMod Regular" charset="0"/>
          <a:ea typeface="ＭＳ Ｐゴシック" charset="0"/>
        </a:defRPr>
      </a:lvl9pPr>
    </p:titleStyle>
    <p:bodyStyle>
      <a:lvl1pPr marL="540000" indent="-540000" algn="l" rtl="0" eaLnBrk="1" fontAlgn="base" hangingPunct="1">
        <a:spcBef>
          <a:spcPts val="3200"/>
        </a:spcBef>
        <a:spcAft>
          <a:spcPct val="0"/>
        </a:spcAft>
        <a:buClr>
          <a:schemeClr val="accent2"/>
        </a:buClr>
        <a:buFont typeface="System Font Regular"/>
        <a:buChar char="●"/>
        <a:defRPr sz="50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1pPr>
      <a:lvl2pPr marL="1080000" indent="-504000" algn="l" rtl="0" eaLnBrk="1" fontAlgn="base" hangingPunct="1">
        <a:spcBef>
          <a:spcPts val="1067"/>
        </a:spcBef>
        <a:spcAft>
          <a:spcPct val="0"/>
        </a:spcAft>
        <a:buClr>
          <a:schemeClr val="accent2"/>
        </a:buClr>
        <a:buFont typeface="Zapf Dingbats"/>
        <a:buChar char="✦"/>
        <a:defRPr sz="40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2pPr>
      <a:lvl3pPr marL="1620000" indent="-468000" algn="l" rtl="0" eaLnBrk="1" fontAlgn="base" hangingPunct="1">
        <a:spcBef>
          <a:spcPts val="1067"/>
        </a:spcBef>
        <a:spcAft>
          <a:spcPct val="0"/>
        </a:spcAft>
        <a:buClr>
          <a:schemeClr val="accent2"/>
        </a:buClr>
        <a:buFont typeface="Arial" charset="0"/>
        <a:buChar char="•"/>
        <a:defRPr sz="32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3pPr>
      <a:lvl4pPr marL="2160000" indent="-432000" algn="l" rtl="0" eaLnBrk="1" fontAlgn="base" hangingPunct="1">
        <a:spcBef>
          <a:spcPts val="1067"/>
        </a:spcBef>
        <a:spcAft>
          <a:spcPct val="0"/>
        </a:spcAft>
        <a:buClr>
          <a:schemeClr val="accent1"/>
        </a:buClr>
        <a:buFont typeface="Wingdings" charset="2"/>
        <a:buChar char="§"/>
        <a:defRPr sz="34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4pPr>
      <a:lvl5pPr marL="2700000" indent="-396000" algn="l" rtl="0" eaLnBrk="1" fontAlgn="base" hangingPunct="1">
        <a:spcBef>
          <a:spcPts val="1067"/>
        </a:spcBef>
        <a:spcAft>
          <a:spcPct val="0"/>
        </a:spcAft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+mj-lt"/>
          <a:ea typeface="ＭＳ Ｐゴシック" charset="0"/>
          <a:cs typeface="HelveticaNeueLT Std"/>
        </a:defRPr>
      </a:lvl5pPr>
      <a:lvl6pPr marL="3657371" indent="-609562" algn="l" defTabSz="2438248" rtl="0" eaLnBrk="1" latinLnBrk="0" hangingPunct="1">
        <a:spcBef>
          <a:spcPts val="1067"/>
        </a:spcBef>
        <a:buClr>
          <a:schemeClr val="accent1"/>
        </a:buClr>
        <a:buFont typeface="Wingdings" pitchFamily="2" charset="2"/>
        <a:buChar char="§"/>
        <a:defRPr sz="4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3657371" indent="-609562" algn="l" defTabSz="2438248" rtl="0" eaLnBrk="1" latinLnBrk="0" hangingPunct="1">
        <a:spcBef>
          <a:spcPts val="1067"/>
        </a:spcBef>
        <a:buClr>
          <a:schemeClr val="accent1"/>
        </a:buClr>
        <a:buFont typeface="Wingdings" pitchFamily="2" charset="2"/>
        <a:buChar char="§"/>
        <a:defRPr sz="4266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3657371" indent="-609562" algn="l" defTabSz="2438248" rtl="0" eaLnBrk="1" latinLnBrk="0" hangingPunct="1">
        <a:spcBef>
          <a:spcPts val="1067"/>
        </a:spcBef>
        <a:buClr>
          <a:schemeClr val="accent1"/>
        </a:buClr>
        <a:buFont typeface="Wingdings" pitchFamily="2" charset="2"/>
        <a:buChar char="§"/>
        <a:defRPr sz="4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3657371" indent="-609562" algn="l" defTabSz="2438248" rtl="0" eaLnBrk="1" latinLnBrk="0" hangingPunct="1">
        <a:spcBef>
          <a:spcPts val="1067"/>
        </a:spcBef>
        <a:buClr>
          <a:schemeClr val="accent1"/>
        </a:buClr>
        <a:buFont typeface="Wingdings" pitchFamily="2" charset="2"/>
        <a:buChar char="§"/>
        <a:defRPr sz="4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/>
      </a:defPPr>
      <a:lvl1pPr marL="0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24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248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371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495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619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4743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3867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2990" algn="l" defTabSz="2438248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0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02" userDrawn="1">
          <p15:clr>
            <a:srgbClr val="F26B43"/>
          </p15:clr>
        </p15:guide>
        <p15:guide id="4" pos="393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108" userDrawn="1">
          <p15:clr>
            <a:srgbClr val="F26B43"/>
          </p15:clr>
        </p15:guide>
        <p15:guide id="7" orient="horz" pos="72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 Webcast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sz="5200" dirty="0"/>
              <a:t>Simplifying Response with the MITRE ATT&amp;CK Framework</a:t>
            </a:r>
            <a:endParaRPr lang="en-US" sz="5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 and JJ Cranford</a:t>
            </a:r>
          </a:p>
          <a:p>
            <a:r>
              <a:rPr lang="en-US" sz="2800" dirty="0"/>
              <a:t>@SecurityMapper		 	            </a:t>
            </a:r>
            <a:r>
              <a:rPr lang="en-US" sz="2800" dirty="0">
                <a:solidFill>
                  <a:srgbClr val="D9D9D9"/>
                </a:solidFill>
              </a:rPr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E82CC0-53FB-4DAD-BE9D-2EF4D83F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Down within Matrix – Remote Access Tools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EE165E-EBBA-4801-89A8-B780A59F2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869" y="1295400"/>
            <a:ext cx="10222262" cy="4876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A7C2E9-A7A3-4332-8ACD-2020002B2509}"/>
              </a:ext>
            </a:extLst>
          </p:cNvPr>
          <p:cNvCxnSpPr>
            <a:cxnSpLocks/>
          </p:cNvCxnSpPr>
          <p:nvPr/>
        </p:nvCxnSpPr>
        <p:spPr>
          <a:xfrm flipH="1">
            <a:off x="3593056" y="4765638"/>
            <a:ext cx="946671" cy="430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E1776-080F-4F0C-878F-FAACA78B246F}"/>
              </a:ext>
            </a:extLst>
          </p:cNvPr>
          <p:cNvSpPr/>
          <p:nvPr/>
        </p:nvSpPr>
        <p:spPr>
          <a:xfrm>
            <a:off x="8132781" y="1861073"/>
            <a:ext cx="3291840" cy="2904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8B6E4-417D-493F-8788-C9FAD241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and Cyber Kill Chain®</a:t>
            </a:r>
          </a:p>
        </p:txBody>
      </p:sp>
      <p:pic>
        <p:nvPicPr>
          <p:cNvPr id="4098" name="Picture 2" descr="Image result for mitre attack&quot;">
            <a:extLst>
              <a:ext uri="{FF2B5EF4-FFF2-40B4-BE49-F238E27FC236}">
                <a16:creationId xmlns:a16="http://schemas.microsoft.com/office/drawing/2014/main" id="{C9042393-82FF-4A26-B771-557C761EAB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29" y="1327451"/>
            <a:ext cx="10057142" cy="48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DD16-5397-4FDB-A6A2-36913506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 to Response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F305D-0144-405E-BC16-EE4D9CD1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“Computer </a:t>
            </a:r>
            <a:r>
              <a:rPr lang="en-US" sz="2800" b="1" dirty="0"/>
              <a:t>HR01</a:t>
            </a:r>
            <a:r>
              <a:rPr lang="en-US" sz="2800" dirty="0"/>
              <a:t> is infected by the remote access trojan (RAT) </a:t>
            </a:r>
            <a:r>
              <a:rPr lang="en-US" sz="2800" b="1" dirty="0" err="1"/>
              <a:t>FlawedAmmyy</a:t>
            </a:r>
            <a:r>
              <a:rPr lang="en-US" sz="2800" dirty="0"/>
              <a:t>” – T1219</a:t>
            </a:r>
          </a:p>
          <a:p>
            <a:r>
              <a:rPr lang="en-US" sz="2800" dirty="0"/>
              <a:t>Before human consumption automate these steps: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user and process are associated with T1219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Check endpoint for related events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When and what process downloaded the RAT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Did it spawn additional processes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Did it access any files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Where other internal systems involved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122" name="Picture 2" descr="Image result for meme i see what you did there&quot;">
            <a:extLst>
              <a:ext uri="{FF2B5EF4-FFF2-40B4-BE49-F238E27FC236}">
                <a16:creationId xmlns:a16="http://schemas.microsoft.com/office/drawing/2014/main" id="{F5C0CA4E-AD21-4A35-B10B-9C595BC4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67" y="4009906"/>
            <a:ext cx="1876313" cy="216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3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F99C8-9C9F-4621-9C57-B6D5A6C9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Storyline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1CB85-24C2-4922-8897-CD1865FC1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Using MITRE ATT&amp;CK, it is possible to automate the initial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8:20 AM User receives email with Excel attachment -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T1193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8:37 AM Excel document opens with macros enabled –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T1204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T1064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8:38 AM </a:t>
            </a:r>
            <a:r>
              <a:rPr lang="en-US" sz="2800" dirty="0" err="1"/>
              <a:t>msiexec</a:t>
            </a:r>
            <a:r>
              <a:rPr lang="en-US" sz="2800" dirty="0"/>
              <a:t> downloads initial payload which is an MSI installer that extracts and runs RAT directly in memory -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T1218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8:38 AM Persistence established via registry –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T1060</a:t>
            </a:r>
          </a:p>
          <a:p>
            <a:r>
              <a:rPr lang="en-US" sz="2800" dirty="0"/>
              <a:t>Initial alert catches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T1218</a:t>
            </a:r>
            <a:r>
              <a:rPr lang="en-US" sz="2800" dirty="0"/>
              <a:t>. MITRE response associates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T1218</a:t>
            </a:r>
            <a:r>
              <a:rPr lang="en-US" sz="2800" dirty="0"/>
              <a:t> to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T1193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T1204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T1064</a:t>
            </a:r>
            <a:r>
              <a:rPr lang="en-US" sz="2800" dirty="0"/>
              <a:t>, and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T1060</a:t>
            </a:r>
            <a:r>
              <a:rPr lang="en-US" sz="2800" dirty="0"/>
              <a:t> into a written 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4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9B991F-A31D-4067-89F2-CDDF77B8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CBCE6F-A057-4560-9506-3AB427D08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slide involves at least five documented MITRE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Traditionally these would require manual investigation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Assuming a trained staff member this might take 30 minutes to multiple hours to identify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untrained staff member would </a:t>
            </a:r>
            <a:br>
              <a:rPr lang="en-US" dirty="0"/>
            </a:br>
            <a:r>
              <a:rPr lang="en-US" dirty="0"/>
              <a:t>likely miss any or all these </a:t>
            </a:r>
            <a:br>
              <a:rPr lang="en-US" dirty="0"/>
            </a:br>
            <a:r>
              <a:rPr lang="en-US" dirty="0"/>
              <a:t>techniques</a:t>
            </a:r>
          </a:p>
          <a:p>
            <a:endParaRPr lang="en-US" dirty="0"/>
          </a:p>
        </p:txBody>
      </p:sp>
      <p:pic>
        <p:nvPicPr>
          <p:cNvPr id="7170" name="Picture 2" descr="Image result for clock is ticking meme&quot;">
            <a:extLst>
              <a:ext uri="{FF2B5EF4-FFF2-40B4-BE49-F238E27FC236}">
                <a16:creationId xmlns:a16="http://schemas.microsoft.com/office/drawing/2014/main" id="{5E29A43C-E854-4917-B127-5D03347B7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21" y="4084427"/>
            <a:ext cx="2894648" cy="19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3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503A5E-AE50-4DFF-B6D7-66ED6428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Driven Remediation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2B604-7754-4E7C-947A-C51DFC5F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MITRE ATT&amp;CK </a:t>
            </a:r>
            <a:r>
              <a:rPr lang="en-US" dirty="0"/>
              <a:t>brings contextual alerts rather than single point in time alerts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result is less time investigating and an ability to make informed decisions during remediation</a:t>
            </a:r>
          </a:p>
          <a:p>
            <a:r>
              <a:rPr lang="en-US" dirty="0"/>
              <a:t>Given scenario you might: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 system and then reimage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persistence and malware as</a:t>
            </a:r>
            <a:br>
              <a:rPr lang="en-US" sz="2800" dirty="0"/>
            </a:br>
            <a:r>
              <a:rPr lang="en-US" sz="2800" dirty="0"/>
              <a:t>well as cleanup Excel file (no reimage)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[insert decision here]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 descr="Image result for meme decision making&quot;">
            <a:extLst>
              <a:ext uri="{FF2B5EF4-FFF2-40B4-BE49-F238E27FC236}">
                <a16:creationId xmlns:a16="http://schemas.microsoft.com/office/drawing/2014/main" id="{9A375C00-A148-4681-A3B9-8626EE67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04" y="3821655"/>
            <a:ext cx="2985855" cy="20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9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BB0A74-5A8C-4EF4-9512-156F2DEB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13D82-8B43-4535-889E-8AB5A41D6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of techniques may identify a threat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MITRE maintains list of known threat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Knowledge aids in knowing what may come next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Or other techniques to look for that may not have been automatically detected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AC2A3-DD65-48A3-859F-59648C7A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4259414"/>
            <a:ext cx="9099068" cy="1912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281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63784C-CA7F-4A0D-966F-B985BA77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Would You Rather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C69F64-FAC1-473C-92FA-838249D2E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A68E08-10E3-46BA-B3D6-2237A398A2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limited to single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Manual correlation if 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Higher chance of false positives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Slow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Uninformed decision making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2D403-56B9-4A19-8A77-86DE7FB12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MITRE-driven Context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0971DA-09D5-47B4-B381-602F7FD524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Multiple, documented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Automatic or manual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Low chance of false positives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Ability to use MITRE to eliminate false trails/alerts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Fast process</a:t>
            </a:r>
          </a:p>
          <a:p>
            <a:r>
              <a:rPr lang="en-US" sz="100" dirty="0"/>
              <a:t> </a:t>
            </a:r>
            <a:endParaRPr lang="en-US" sz="2800" dirty="0"/>
          </a:p>
          <a:p>
            <a:r>
              <a:rPr lang="en-US" sz="2800" dirty="0"/>
              <a:t>Informed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99056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76093C-43EF-4F8E-82F3-5F4F4AE4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MITRE-driven Context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4AE634-1372-4208-B5BD-3A9E32A54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MITRE ATT&amp;CK is a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 nothing by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Put another way “needs applied”</a:t>
            </a:r>
          </a:p>
          <a:p>
            <a:r>
              <a:rPr lang="en-US" sz="2800" dirty="0"/>
              <a:t>Multiple methods to incorporate MITRE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Endpoint Detection and Response (EDR)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Information and Event Management (SIEM)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Orchestration Automation and Response (SOAR)</a:t>
            </a:r>
          </a:p>
          <a:p>
            <a:r>
              <a:rPr lang="en-US" sz="2800" dirty="0"/>
              <a:t>Automation native in some commercial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Non-commercial solutions require lots of scripting and labor</a:t>
            </a:r>
          </a:p>
        </p:txBody>
      </p:sp>
    </p:spTree>
    <p:extLst>
      <p:ext uri="{BB962C8B-B14F-4D97-AF65-F5344CB8AC3E}">
        <p14:creationId xmlns:p14="http://schemas.microsoft.com/office/powerpoint/2010/main" val="101148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859" y="1706213"/>
            <a:ext cx="10411592" cy="1298575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Applying ATT&amp;CK at s</a:t>
            </a:r>
            <a:r>
              <a:rPr lang="en-US" sz="4500" dirty="0">
                <a:solidFill>
                  <a:schemeClr val="bg1"/>
                </a:solidFill>
              </a:rPr>
              <a:t>c</a:t>
            </a:r>
            <a:r>
              <a:rPr lang="en-US" sz="5000" dirty="0">
                <a:solidFill>
                  <a:schemeClr val="bg1"/>
                </a:solidFill>
              </a:rPr>
              <a:t>al</a:t>
            </a:r>
            <a:r>
              <a:rPr lang="en-US" sz="7000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 with EDR</a:t>
            </a:r>
          </a:p>
        </p:txBody>
      </p:sp>
    </p:spTree>
    <p:extLst>
      <p:ext uri="{BB962C8B-B14F-4D97-AF65-F5344CB8AC3E}">
        <p14:creationId xmlns:p14="http://schemas.microsoft.com/office/powerpoint/2010/main" val="100434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sz="2400" b="1" dirty="0"/>
              <a:t>Justin Henderson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SEC555 Author / SEC455 and SEC530 Co-Author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GSE #108 / Cyber Guardian Blue + Red / 61 certs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Owner of H &amp; A Security Solutions</a:t>
            </a:r>
          </a:p>
          <a:p>
            <a:pPr marL="457200" lvl="1" indent="-457200">
              <a:spcBef>
                <a:spcPts val="0"/>
              </a:spcBef>
              <a:buSzTx/>
              <a:defRPr/>
            </a:pPr>
            <a:r>
              <a:rPr lang="en-US" sz="2000" b="1" dirty="0"/>
              <a:t>Twitter</a:t>
            </a:r>
            <a:r>
              <a:rPr lang="en-US" sz="2000" dirty="0"/>
              <a:t>: @</a:t>
            </a:r>
            <a:r>
              <a:rPr lang="en-US" sz="2000" dirty="0" err="1"/>
              <a:t>SecurityMapper</a:t>
            </a:r>
            <a:endParaRPr lang="en-US" sz="2000" dirty="0"/>
          </a:p>
          <a:p>
            <a:pPr marL="53975" indent="-457200">
              <a:spcBef>
                <a:spcPts val="0"/>
              </a:spcBef>
              <a:defRPr/>
            </a:pPr>
            <a:endParaRPr lang="en-US" sz="2800" dirty="0"/>
          </a:p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sz="2400" b="1" dirty="0"/>
              <a:t>Anthony Di Bello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VP Strategic Development - OpenText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Responsible for </a:t>
            </a:r>
            <a:r>
              <a:rPr lang="en-US" sz="2000" dirty="0" err="1"/>
              <a:t>infosec</a:t>
            </a:r>
            <a:r>
              <a:rPr lang="en-US" sz="2000" dirty="0"/>
              <a:t>, legal, &amp; AI/ML solutions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15 years with EnCase</a:t>
            </a:r>
          </a:p>
          <a:p>
            <a:pPr marL="53975" indent="-457200">
              <a:spcBef>
                <a:spcPts val="0"/>
              </a:spcBef>
              <a:defRPr/>
            </a:pPr>
            <a:endParaRPr lang="en-US" sz="2800" dirty="0"/>
          </a:p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sz="2400" b="1" dirty="0"/>
              <a:t>JJ Cranford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Senior Product Marketing Manager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2000" dirty="0"/>
              <a:t>Responsible for go-to market for EnCase</a:t>
            </a:r>
          </a:p>
        </p:txBody>
      </p:sp>
      <p:pic>
        <p:nvPicPr>
          <p:cNvPr id="4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9F579EC6-75D7-4B4E-A3EB-E13D93B4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600200"/>
            <a:ext cx="1220300" cy="14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829DF08-5759-4C36-A1F3-5F2F7967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03" y="4995088"/>
            <a:ext cx="1220300" cy="122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B2F39-D4BC-4CB9-8D72-AEAB4D3A7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285257"/>
            <a:ext cx="125260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2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ECDD-E806-4BA8-B755-4520D4A4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>
                <a:solidFill>
                  <a:srgbClr val="2E3C98"/>
                </a:solidFill>
              </a:rPr>
              <a:t>MITRE ATT&amp;CK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00C0B-93C3-496A-9A4E-304A81E3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65" y="55517"/>
            <a:ext cx="4002561" cy="1234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259F2-EE90-4512-96F2-5357903E8FCA}"/>
              </a:ext>
            </a:extLst>
          </p:cNvPr>
          <p:cNvSpPr/>
          <p:nvPr/>
        </p:nvSpPr>
        <p:spPr>
          <a:xfrm>
            <a:off x="652055" y="1246696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9CC43-6BD6-4D84-9D7C-00C3B03D53A5}"/>
              </a:ext>
            </a:extLst>
          </p:cNvPr>
          <p:cNvSpPr/>
          <p:nvPr/>
        </p:nvSpPr>
        <p:spPr>
          <a:xfrm>
            <a:off x="4900054" y="1238865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49023-F2F1-473C-82F1-D6AFEE58007D}"/>
              </a:ext>
            </a:extLst>
          </p:cNvPr>
          <p:cNvSpPr/>
          <p:nvPr/>
        </p:nvSpPr>
        <p:spPr>
          <a:xfrm>
            <a:off x="9148053" y="1238865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AA5B79C-042A-4A03-9B9F-D180C8177E5C}"/>
              </a:ext>
            </a:extLst>
          </p:cNvPr>
          <p:cNvSpPr/>
          <p:nvPr/>
        </p:nvSpPr>
        <p:spPr>
          <a:xfrm>
            <a:off x="3571868" y="1569579"/>
            <a:ext cx="1179871" cy="2009580"/>
          </a:xfrm>
          <a:custGeom>
            <a:avLst/>
            <a:gdLst>
              <a:gd name="connsiteX0" fmla="*/ 0 w 2359742"/>
              <a:gd name="connsiteY0" fmla="*/ 0 h 4019159"/>
              <a:gd name="connsiteX1" fmla="*/ 442452 w 2359742"/>
              <a:gd name="connsiteY1" fmla="*/ 3687096 h 4019159"/>
              <a:gd name="connsiteX2" fmla="*/ 2182762 w 2359742"/>
              <a:gd name="connsiteY2" fmla="*/ 1710813 h 4019159"/>
              <a:gd name="connsiteX3" fmla="*/ 1533833 w 2359742"/>
              <a:gd name="connsiteY3" fmla="*/ 3775587 h 4019159"/>
              <a:gd name="connsiteX4" fmla="*/ 2359742 w 2359742"/>
              <a:gd name="connsiteY4" fmla="*/ 3982064 h 401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742" h="4019159">
                <a:moveTo>
                  <a:pt x="0" y="0"/>
                </a:moveTo>
                <a:cubicBezTo>
                  <a:pt x="39329" y="1700980"/>
                  <a:pt x="78658" y="3401961"/>
                  <a:pt x="442452" y="3687096"/>
                </a:cubicBezTo>
                <a:cubicBezTo>
                  <a:pt x="806246" y="3972231"/>
                  <a:pt x="2000865" y="1696065"/>
                  <a:pt x="2182762" y="1710813"/>
                </a:cubicBezTo>
                <a:cubicBezTo>
                  <a:pt x="2364659" y="1725562"/>
                  <a:pt x="1504336" y="3397045"/>
                  <a:pt x="1533833" y="3775587"/>
                </a:cubicBezTo>
                <a:cubicBezTo>
                  <a:pt x="1563330" y="4154129"/>
                  <a:pt x="2222091" y="3977148"/>
                  <a:pt x="2359742" y="398206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14D6FE-5620-4AD8-822E-80D041E6B505}"/>
              </a:ext>
            </a:extLst>
          </p:cNvPr>
          <p:cNvSpPr/>
          <p:nvPr/>
        </p:nvSpPr>
        <p:spPr>
          <a:xfrm>
            <a:off x="3333722" y="3363403"/>
            <a:ext cx="1489587" cy="545852"/>
          </a:xfrm>
          <a:custGeom>
            <a:avLst/>
            <a:gdLst>
              <a:gd name="connsiteX0" fmla="*/ 0 w 2979174"/>
              <a:gd name="connsiteY0" fmla="*/ 0 h 1091703"/>
              <a:gd name="connsiteX1" fmla="*/ 1150374 w 2979174"/>
              <a:gd name="connsiteY1" fmla="*/ 1091381 h 1091703"/>
              <a:gd name="connsiteX2" fmla="*/ 2359742 w 2979174"/>
              <a:gd name="connsiteY2" fmla="*/ 117987 h 1091703"/>
              <a:gd name="connsiteX3" fmla="*/ 2979174 w 2979174"/>
              <a:gd name="connsiteY3" fmla="*/ 442452 h 109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174" h="1091703">
                <a:moveTo>
                  <a:pt x="0" y="0"/>
                </a:moveTo>
                <a:cubicBezTo>
                  <a:pt x="378542" y="535858"/>
                  <a:pt x="757084" y="1071717"/>
                  <a:pt x="1150374" y="1091381"/>
                </a:cubicBezTo>
                <a:cubicBezTo>
                  <a:pt x="1543664" y="1111045"/>
                  <a:pt x="2054942" y="226142"/>
                  <a:pt x="2359742" y="117987"/>
                </a:cubicBezTo>
                <a:cubicBezTo>
                  <a:pt x="2664542" y="9832"/>
                  <a:pt x="2831690" y="235974"/>
                  <a:pt x="2979174" y="442452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22D6D3F-1195-468F-B6B4-8D0FE67E0AD7}"/>
              </a:ext>
            </a:extLst>
          </p:cNvPr>
          <p:cNvSpPr/>
          <p:nvPr/>
        </p:nvSpPr>
        <p:spPr>
          <a:xfrm>
            <a:off x="3199068" y="4368377"/>
            <a:ext cx="1563329" cy="726033"/>
          </a:xfrm>
          <a:custGeom>
            <a:avLst/>
            <a:gdLst>
              <a:gd name="connsiteX0" fmla="*/ 0 w 3126658"/>
              <a:gd name="connsiteY0" fmla="*/ 1452065 h 1452065"/>
              <a:gd name="connsiteX1" fmla="*/ 412954 w 3126658"/>
              <a:gd name="connsiteY1" fmla="*/ 6723 h 1452065"/>
              <a:gd name="connsiteX2" fmla="*/ 1681316 w 3126658"/>
              <a:gd name="connsiteY2" fmla="*/ 891627 h 1452065"/>
              <a:gd name="connsiteX3" fmla="*/ 3126658 w 3126658"/>
              <a:gd name="connsiteY3" fmla="*/ 419678 h 145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6658" h="1452065">
                <a:moveTo>
                  <a:pt x="0" y="1452065"/>
                </a:moveTo>
                <a:cubicBezTo>
                  <a:pt x="66367" y="776097"/>
                  <a:pt x="132735" y="100129"/>
                  <a:pt x="412954" y="6723"/>
                </a:cubicBezTo>
                <a:cubicBezTo>
                  <a:pt x="693173" y="-86683"/>
                  <a:pt x="1229032" y="822801"/>
                  <a:pt x="1681316" y="891627"/>
                </a:cubicBezTo>
                <a:cubicBezTo>
                  <a:pt x="2133600" y="960453"/>
                  <a:pt x="2630129" y="690065"/>
                  <a:pt x="3126658" y="419678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28CAC4-AE60-496D-B04A-0DE757A4AA69}"/>
              </a:ext>
            </a:extLst>
          </p:cNvPr>
          <p:cNvSpPr/>
          <p:nvPr/>
        </p:nvSpPr>
        <p:spPr>
          <a:xfrm>
            <a:off x="2906291" y="3684241"/>
            <a:ext cx="1607574" cy="650379"/>
          </a:xfrm>
          <a:custGeom>
            <a:avLst/>
            <a:gdLst>
              <a:gd name="connsiteX0" fmla="*/ 0 w 3215148"/>
              <a:gd name="connsiteY0" fmla="*/ 882014 h 1300757"/>
              <a:gd name="connsiteX1" fmla="*/ 1002890 w 3215148"/>
              <a:gd name="connsiteY1" fmla="*/ 646039 h 1300757"/>
              <a:gd name="connsiteX2" fmla="*/ 2094271 w 3215148"/>
              <a:gd name="connsiteY2" fmla="*/ 1294968 h 1300757"/>
              <a:gd name="connsiteX3" fmla="*/ 1917290 w 3215148"/>
              <a:gd name="connsiteY3" fmla="*/ 203588 h 1300757"/>
              <a:gd name="connsiteX4" fmla="*/ 3008671 w 3215148"/>
              <a:gd name="connsiteY4" fmla="*/ 941007 h 1300757"/>
              <a:gd name="connsiteX5" fmla="*/ 2772696 w 3215148"/>
              <a:gd name="connsiteY5" fmla="*/ 115098 h 1300757"/>
              <a:gd name="connsiteX6" fmla="*/ 3215148 w 3215148"/>
              <a:gd name="connsiteY6" fmla="*/ 26607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5148" h="1300757">
                <a:moveTo>
                  <a:pt x="0" y="882014"/>
                </a:moveTo>
                <a:cubicBezTo>
                  <a:pt x="326922" y="729613"/>
                  <a:pt x="653845" y="577213"/>
                  <a:pt x="1002890" y="646039"/>
                </a:cubicBezTo>
                <a:cubicBezTo>
                  <a:pt x="1351935" y="714865"/>
                  <a:pt x="1941871" y="1368710"/>
                  <a:pt x="2094271" y="1294968"/>
                </a:cubicBezTo>
                <a:cubicBezTo>
                  <a:pt x="2246671" y="1221226"/>
                  <a:pt x="1764890" y="262581"/>
                  <a:pt x="1917290" y="203588"/>
                </a:cubicBezTo>
                <a:cubicBezTo>
                  <a:pt x="2069690" y="144595"/>
                  <a:pt x="2866104" y="955755"/>
                  <a:pt x="3008671" y="941007"/>
                </a:cubicBezTo>
                <a:cubicBezTo>
                  <a:pt x="3151238" y="926259"/>
                  <a:pt x="2738283" y="267498"/>
                  <a:pt x="2772696" y="115098"/>
                </a:cubicBezTo>
                <a:cubicBezTo>
                  <a:pt x="2807109" y="-37302"/>
                  <a:pt x="3011128" y="-5348"/>
                  <a:pt x="3215148" y="26607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A29DB-3969-4164-8088-4AF74087D0DF}"/>
              </a:ext>
            </a:extLst>
          </p:cNvPr>
          <p:cNvCxnSpPr>
            <a:cxnSpLocks/>
          </p:cNvCxnSpPr>
          <p:nvPr/>
        </p:nvCxnSpPr>
        <p:spPr>
          <a:xfrm flipV="1">
            <a:off x="7463081" y="1666568"/>
            <a:ext cx="604684" cy="1637071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4B276F-67F7-47AC-8106-433DCAAC0D8C}"/>
              </a:ext>
            </a:extLst>
          </p:cNvPr>
          <p:cNvCxnSpPr>
            <a:cxnSpLocks/>
          </p:cNvCxnSpPr>
          <p:nvPr/>
        </p:nvCxnSpPr>
        <p:spPr>
          <a:xfrm flipV="1">
            <a:off x="7581721" y="2352207"/>
            <a:ext cx="748892" cy="1202156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4A3FB-B02A-4D53-9B28-776CFBEA9B52}"/>
              </a:ext>
            </a:extLst>
          </p:cNvPr>
          <p:cNvCxnSpPr>
            <a:cxnSpLocks/>
          </p:cNvCxnSpPr>
          <p:nvPr/>
        </p:nvCxnSpPr>
        <p:spPr>
          <a:xfrm flipH="1" flipV="1">
            <a:off x="7630064" y="3766998"/>
            <a:ext cx="691916" cy="981067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065054-A2ED-4862-BBA4-EF9A7123BD83}"/>
              </a:ext>
            </a:extLst>
          </p:cNvPr>
          <p:cNvCxnSpPr>
            <a:cxnSpLocks/>
          </p:cNvCxnSpPr>
          <p:nvPr/>
        </p:nvCxnSpPr>
        <p:spPr>
          <a:xfrm flipH="1" flipV="1">
            <a:off x="7498640" y="3903628"/>
            <a:ext cx="533565" cy="1487251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307475-6594-4177-92A0-E636C0DA3468}"/>
              </a:ext>
            </a:extLst>
          </p:cNvPr>
          <p:cNvCxnSpPr>
            <a:cxnSpLocks/>
          </p:cNvCxnSpPr>
          <p:nvPr/>
        </p:nvCxnSpPr>
        <p:spPr>
          <a:xfrm>
            <a:off x="8067765" y="1666568"/>
            <a:ext cx="82607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AEBF-689D-47E0-9F68-6C832EF61885}"/>
              </a:ext>
            </a:extLst>
          </p:cNvPr>
          <p:cNvCxnSpPr>
            <a:cxnSpLocks/>
          </p:cNvCxnSpPr>
          <p:nvPr/>
        </p:nvCxnSpPr>
        <p:spPr>
          <a:xfrm>
            <a:off x="8348147" y="2352207"/>
            <a:ext cx="448598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99772D-A83C-472F-8E94-0DDCC3648519}"/>
              </a:ext>
            </a:extLst>
          </p:cNvPr>
          <p:cNvCxnSpPr>
            <a:cxnSpLocks/>
          </p:cNvCxnSpPr>
          <p:nvPr/>
        </p:nvCxnSpPr>
        <p:spPr>
          <a:xfrm>
            <a:off x="8032205" y="5390879"/>
            <a:ext cx="82607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B50317-6735-453C-B90C-779AF0A18470}"/>
              </a:ext>
            </a:extLst>
          </p:cNvPr>
          <p:cNvSpPr txBox="1"/>
          <p:nvPr/>
        </p:nvSpPr>
        <p:spPr>
          <a:xfrm>
            <a:off x="9278290" y="1677546"/>
            <a:ext cx="2131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Coherent Results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With EnCase™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Endpoint Security</a:t>
            </a:r>
            <a:br>
              <a:rPr lang="en-US" sz="1800" b="1" dirty="0">
                <a:solidFill>
                  <a:schemeClr val="bg1"/>
                </a:solidFill>
              </a:rPr>
            </a:br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i="1" dirty="0">
                <a:solidFill>
                  <a:schemeClr val="bg1"/>
                </a:solidFill>
              </a:rPr>
              <a:t>Clear </a:t>
            </a:r>
            <a:r>
              <a:rPr lang="en-US" sz="1800" dirty="0">
                <a:solidFill>
                  <a:schemeClr val="bg1"/>
                </a:solidFill>
              </a:rPr>
              <a:t>and </a:t>
            </a:r>
            <a:r>
              <a:rPr lang="en-US" sz="1800" i="1" dirty="0">
                <a:solidFill>
                  <a:schemeClr val="bg1"/>
                </a:solidFill>
              </a:rPr>
              <a:t>actionable </a:t>
            </a:r>
            <a:r>
              <a:rPr lang="en-US" sz="1800" dirty="0">
                <a:solidFill>
                  <a:schemeClr val="bg1"/>
                </a:solidFill>
              </a:rPr>
              <a:t>next steps paired with supporting threat information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5F3A43-F4BB-40A9-908E-C07CCA0EFE78}"/>
              </a:ext>
            </a:extLst>
          </p:cNvPr>
          <p:cNvSpPr txBox="1"/>
          <p:nvPr/>
        </p:nvSpPr>
        <p:spPr>
          <a:xfrm>
            <a:off x="774871" y="1850212"/>
            <a:ext cx="2131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Cybersecurity Threats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Historically complex, require years of security expertise to investigate and remediate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0948CB-19D3-4ABD-A00E-4C6C11824EDE}"/>
              </a:ext>
            </a:extLst>
          </p:cNvPr>
          <p:cNvCxnSpPr>
            <a:cxnSpLocks/>
          </p:cNvCxnSpPr>
          <p:nvPr/>
        </p:nvCxnSpPr>
        <p:spPr>
          <a:xfrm>
            <a:off x="8321979" y="4740542"/>
            <a:ext cx="448598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1FAFB4-47D3-4BA5-BB83-FDB2F70DEFCC}"/>
              </a:ext>
            </a:extLst>
          </p:cNvPr>
          <p:cNvSpPr txBox="1"/>
          <p:nvPr/>
        </p:nvSpPr>
        <p:spPr>
          <a:xfrm>
            <a:off x="5010729" y="2127211"/>
            <a:ext cx="2131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MITRE ATT&amp;CK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Match threats with available defenses by demystifying attacker TTPs</a:t>
            </a:r>
          </a:p>
        </p:txBody>
      </p:sp>
      <p:pic>
        <p:nvPicPr>
          <p:cNvPr id="61" name="Graphic 60" descr="Devil face with no fill">
            <a:extLst>
              <a:ext uri="{FF2B5EF4-FFF2-40B4-BE49-F238E27FC236}">
                <a16:creationId xmlns:a16="http://schemas.microsoft.com/office/drawing/2014/main" id="{69F33482-0854-4117-BC78-316916DB3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4497" y="4762054"/>
            <a:ext cx="457200" cy="457200"/>
          </a:xfrm>
          <a:prstGeom prst="rect">
            <a:avLst/>
          </a:prstGeom>
        </p:spPr>
      </p:pic>
      <p:pic>
        <p:nvPicPr>
          <p:cNvPr id="63" name="Graphic 62" descr="Network diagram">
            <a:extLst>
              <a:ext uri="{FF2B5EF4-FFF2-40B4-BE49-F238E27FC236}">
                <a16:creationId xmlns:a16="http://schemas.microsoft.com/office/drawing/2014/main" id="{B95F1941-B5E3-4EEC-B566-C05858093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947" y="4817157"/>
            <a:ext cx="457200" cy="457200"/>
          </a:xfrm>
          <a:prstGeom prst="rect">
            <a:avLst/>
          </a:prstGeom>
        </p:spPr>
      </p:pic>
      <p:pic>
        <p:nvPicPr>
          <p:cNvPr id="1025" name="Graphic 1024" descr="Circles with arrows">
            <a:extLst>
              <a:ext uri="{FF2B5EF4-FFF2-40B4-BE49-F238E27FC236}">
                <a16:creationId xmlns:a16="http://schemas.microsoft.com/office/drawing/2014/main" id="{911DA085-836A-40F3-BA34-E494AC83C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9042" y="4821730"/>
            <a:ext cx="457200" cy="457200"/>
          </a:xfrm>
          <a:prstGeom prst="rect">
            <a:avLst/>
          </a:prstGeom>
        </p:spPr>
      </p:pic>
      <p:pic>
        <p:nvPicPr>
          <p:cNvPr id="1029" name="Graphic 1028" descr="Lightbulb and gear">
            <a:extLst>
              <a:ext uri="{FF2B5EF4-FFF2-40B4-BE49-F238E27FC236}">
                <a16:creationId xmlns:a16="http://schemas.microsoft.com/office/drawing/2014/main" id="{AE5AA7F1-E16D-4F25-A62B-2791F9CDD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3760" y="4552112"/>
            <a:ext cx="839311" cy="839311"/>
          </a:xfrm>
          <a:prstGeom prst="rect">
            <a:avLst/>
          </a:prstGeom>
        </p:spPr>
      </p:pic>
      <p:pic>
        <p:nvPicPr>
          <p:cNvPr id="71" name="Graphic 70" descr="Devil face with no fill">
            <a:extLst>
              <a:ext uri="{FF2B5EF4-FFF2-40B4-BE49-F238E27FC236}">
                <a16:creationId xmlns:a16="http://schemas.microsoft.com/office/drawing/2014/main" id="{389DAE7F-85F3-4626-99A9-009B7DCD5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650" y="4552112"/>
            <a:ext cx="457200" cy="457200"/>
          </a:xfrm>
          <a:prstGeom prst="rect">
            <a:avLst/>
          </a:prstGeom>
        </p:spPr>
      </p:pic>
      <p:pic>
        <p:nvPicPr>
          <p:cNvPr id="1034" name="Graphic 1033" descr="Lock">
            <a:extLst>
              <a:ext uri="{FF2B5EF4-FFF2-40B4-BE49-F238E27FC236}">
                <a16:creationId xmlns:a16="http://schemas.microsoft.com/office/drawing/2014/main" id="{AB341C84-A2CF-499D-95CB-44413DA68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6876" y="4624044"/>
            <a:ext cx="860937" cy="860937"/>
          </a:xfrm>
          <a:prstGeom prst="rect">
            <a:avLst/>
          </a:prstGeom>
        </p:spPr>
      </p:pic>
      <p:pic>
        <p:nvPicPr>
          <p:cNvPr id="1036" name="Graphic 1035" descr="Checkmark">
            <a:extLst>
              <a:ext uri="{FF2B5EF4-FFF2-40B4-BE49-F238E27FC236}">
                <a16:creationId xmlns:a16="http://schemas.microsoft.com/office/drawing/2014/main" id="{4E22A439-8337-4948-8475-B7FDD3852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47898" y="4644323"/>
            <a:ext cx="457200" cy="457200"/>
          </a:xfrm>
          <a:prstGeom prst="rect">
            <a:avLst/>
          </a:prstGeom>
        </p:spPr>
      </p:pic>
      <p:pic>
        <p:nvPicPr>
          <p:cNvPr id="1038" name="Graphic 1037" descr="Checklist">
            <a:extLst>
              <a:ext uri="{FF2B5EF4-FFF2-40B4-BE49-F238E27FC236}">
                <a16:creationId xmlns:a16="http://schemas.microsoft.com/office/drawing/2014/main" id="{B74F7C7A-5B53-4999-B0A6-78654C1077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17813" y="4374336"/>
            <a:ext cx="548722" cy="570948"/>
          </a:xfrm>
          <a:prstGeom prst="rect">
            <a:avLst/>
          </a:prstGeom>
        </p:spPr>
      </p:pic>
      <p:pic>
        <p:nvPicPr>
          <p:cNvPr id="1040" name="Picture 8" descr="Image result for double question mark icon">
            <a:extLst>
              <a:ext uri="{FF2B5EF4-FFF2-40B4-BE49-F238E27FC236}">
                <a16:creationId xmlns:a16="http://schemas.microsoft.com/office/drawing/2014/main" id="{6ACD92C8-9755-4967-A03C-02A5B6CB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49" y="3303639"/>
            <a:ext cx="623916" cy="6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onymous mask">
            <a:extLst>
              <a:ext uri="{FF2B5EF4-FFF2-40B4-BE49-F238E27FC236}">
                <a16:creationId xmlns:a16="http://schemas.microsoft.com/office/drawing/2014/main" id="{33A41C79-FE39-4A39-88D9-F7FA0E79B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11253" r="8885" b="12994"/>
          <a:stretch/>
        </p:blipFill>
        <p:spPr bwMode="auto">
          <a:xfrm>
            <a:off x="1536259" y="4647077"/>
            <a:ext cx="515718" cy="64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4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5649-9C04-4802-A780-72C28C0F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>
                <a:solidFill>
                  <a:srgbClr val="2E3C98"/>
                </a:solidFill>
              </a:rPr>
              <a:t>EDR has been a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6D52-89F3-487F-AAD7-6F297150B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2" y="1431132"/>
            <a:ext cx="6789012" cy="2926556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200" dirty="0"/>
              <a:t>Lack of repeatable detection criteria</a:t>
            </a:r>
          </a:p>
          <a:p>
            <a:pPr>
              <a:spcAft>
                <a:spcPts val="1600"/>
              </a:spcAft>
            </a:pPr>
            <a:r>
              <a:rPr lang="en-US" sz="2200" dirty="0"/>
              <a:t>Extended time-to-value/lengthy deployments</a:t>
            </a:r>
          </a:p>
          <a:p>
            <a:pPr>
              <a:spcAft>
                <a:spcPts val="1600"/>
              </a:spcAft>
            </a:pPr>
            <a:r>
              <a:rPr lang="en-US" sz="2200" dirty="0"/>
              <a:t>Move to </a:t>
            </a:r>
            <a:r>
              <a:rPr lang="en-US" sz="2200" b="1" dirty="0"/>
              <a:t>complex</a:t>
            </a:r>
            <a:r>
              <a:rPr lang="en-US" sz="2200" dirty="0"/>
              <a:t> hybrid environments</a:t>
            </a:r>
          </a:p>
          <a:p>
            <a:pPr>
              <a:spcAft>
                <a:spcPts val="1600"/>
              </a:spcAft>
            </a:pPr>
            <a:r>
              <a:rPr lang="en-US" sz="2200" dirty="0"/>
              <a:t>Context has been lacking</a:t>
            </a:r>
          </a:p>
          <a:p>
            <a:pPr>
              <a:spcAft>
                <a:spcPts val="1600"/>
              </a:spcAft>
            </a:pPr>
            <a:r>
              <a:rPr lang="en-US" sz="2200" b="1" i="1" dirty="0"/>
              <a:t>Scale continues to be a problem</a:t>
            </a:r>
          </a:p>
          <a:p>
            <a:pPr>
              <a:spcAft>
                <a:spcPts val="1600"/>
              </a:spcAft>
            </a:pPr>
            <a:r>
              <a:rPr lang="en-US" sz="2200" dirty="0"/>
              <a:t>Black box approach to AI/ML less effective </a:t>
            </a:r>
            <a:br>
              <a:rPr lang="en-US" sz="2200" dirty="0"/>
            </a:br>
            <a:r>
              <a:rPr lang="en-US" sz="2200" dirty="0"/>
              <a:t>for the large enterprise – each enterprise </a:t>
            </a:r>
            <a:br>
              <a:rPr lang="en-US" sz="2200" dirty="0"/>
            </a:br>
            <a:r>
              <a:rPr lang="en-US" sz="2200" dirty="0"/>
              <a:t>really is a snowflake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C99C1-2F2D-46E4-9862-615D5F7839CD}"/>
              </a:ext>
            </a:extLst>
          </p:cNvPr>
          <p:cNvGrpSpPr/>
          <p:nvPr/>
        </p:nvGrpSpPr>
        <p:grpSpPr>
          <a:xfrm>
            <a:off x="8300426" y="173816"/>
            <a:ext cx="3628148" cy="3450551"/>
            <a:chOff x="15375106" y="1685313"/>
            <a:chExt cx="7256295" cy="69011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95C592-1F5E-44A8-93C6-F45A44CE7C86}"/>
                </a:ext>
              </a:extLst>
            </p:cNvPr>
            <p:cNvSpPr/>
            <p:nvPr/>
          </p:nvSpPr>
          <p:spPr>
            <a:xfrm>
              <a:off x="19973518" y="1685313"/>
              <a:ext cx="2141604" cy="163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F280E9-55D5-4FA8-90DA-39343EFEB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0415" y="2448010"/>
              <a:ext cx="657259" cy="8324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EC2758-96B8-4A87-915F-E44765F3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0609" y="2435592"/>
              <a:ext cx="604554" cy="76565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3F8610-154A-4CCF-AAFD-D2F52591A468}"/>
                </a:ext>
              </a:extLst>
            </p:cNvPr>
            <p:cNvSpPr txBox="1"/>
            <p:nvPr/>
          </p:nvSpPr>
          <p:spPr>
            <a:xfrm>
              <a:off x="20508919" y="1789812"/>
              <a:ext cx="1070802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On-</a:t>
              </a:r>
              <a:r>
                <a:rPr lang="en-GB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Prem</a:t>
              </a: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 Devices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BAF387-6F4A-4BCA-B0C6-5E95A59C83C7}"/>
                </a:ext>
              </a:extLst>
            </p:cNvPr>
            <p:cNvSpPr/>
            <p:nvPr/>
          </p:nvSpPr>
          <p:spPr>
            <a:xfrm>
              <a:off x="15375106" y="6515225"/>
              <a:ext cx="2141604" cy="163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1E7AE3-AC52-482A-B9F5-609DBE44A605}"/>
                </a:ext>
              </a:extLst>
            </p:cNvPr>
            <p:cNvSpPr txBox="1"/>
            <p:nvPr/>
          </p:nvSpPr>
          <p:spPr>
            <a:xfrm>
              <a:off x="15643288" y="6603982"/>
              <a:ext cx="1832597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Digital Workplace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8C4D36-2271-451A-8791-7BF21AC3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3288" y="7136354"/>
              <a:ext cx="694353" cy="69435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AD93C7-84A1-431B-AD87-1D773779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4036" y="7188637"/>
              <a:ext cx="477834" cy="6051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F83673-78BF-4CE3-A8DF-16BF37E1201C}"/>
                </a:ext>
              </a:extLst>
            </p:cNvPr>
            <p:cNvSpPr txBox="1"/>
            <p:nvPr/>
          </p:nvSpPr>
          <p:spPr>
            <a:xfrm>
              <a:off x="21135509" y="8188941"/>
              <a:ext cx="1495892" cy="3974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6193FF-016E-4919-8A19-759F865A9695}"/>
                </a:ext>
              </a:extLst>
            </p:cNvPr>
            <p:cNvSpPr/>
            <p:nvPr/>
          </p:nvSpPr>
          <p:spPr>
            <a:xfrm>
              <a:off x="19973518" y="5547346"/>
              <a:ext cx="2141604" cy="2600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3F2854-7E3E-447B-A8CF-82DD57C03F7A}"/>
                </a:ext>
              </a:extLst>
            </p:cNvPr>
            <p:cNvSpPr txBox="1"/>
            <p:nvPr/>
          </p:nvSpPr>
          <p:spPr>
            <a:xfrm>
              <a:off x="20072041" y="7784784"/>
              <a:ext cx="1832597" cy="298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sz="600" dirty="0">
                  <a:latin typeface="Arial" panose="020B0604020202020204" pitchFamily="34" charset="0"/>
                  <a:cs typeface="Arial" panose="020B0604020202020204" pitchFamily="34" charset="0"/>
                </a:rPr>
                <a:t>MS365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5D61FC-9685-4D4E-97D7-3C925E3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9452" y="6875373"/>
              <a:ext cx="1058464" cy="1058464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AEA3C4-4948-44FD-84AB-5467093890AF}"/>
                </a:ext>
              </a:extLst>
            </p:cNvPr>
            <p:cNvCxnSpPr/>
            <p:nvPr/>
          </p:nvCxnSpPr>
          <p:spPr>
            <a:xfrm>
              <a:off x="17503744" y="7362252"/>
              <a:ext cx="2447548" cy="0"/>
            </a:xfrm>
            <a:prstGeom prst="straightConnector1">
              <a:avLst/>
            </a:prstGeom>
            <a:ln w="28575"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6">
              <a:extLst>
                <a:ext uri="{FF2B5EF4-FFF2-40B4-BE49-F238E27FC236}">
                  <a16:creationId xmlns:a16="http://schemas.microsoft.com/office/drawing/2014/main" id="{94E344F6-403A-4C92-8F74-EE3A9DB6F891}"/>
                </a:ext>
              </a:extLst>
            </p:cNvPr>
            <p:cNvSpPr txBox="1"/>
            <p:nvPr/>
          </p:nvSpPr>
          <p:spPr>
            <a:xfrm>
              <a:off x="17887994" y="7226370"/>
              <a:ext cx="1679049" cy="273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 algn="ctr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sz="550" i="1" dirty="0"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D970E743-2896-40C8-A686-16749CEF063A}"/>
                </a:ext>
              </a:extLst>
            </p:cNvPr>
            <p:cNvSpPr txBox="1"/>
            <p:nvPr/>
          </p:nvSpPr>
          <p:spPr>
            <a:xfrm>
              <a:off x="20075076" y="7213199"/>
              <a:ext cx="1832597" cy="298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sz="600" dirty="0">
                  <a:latin typeface="Arial" panose="020B0604020202020204" pitchFamily="34" charset="0"/>
                  <a:cs typeface="Arial" panose="020B0604020202020204" pitchFamily="34" charset="0"/>
                </a:rPr>
                <a:t>Intune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34E7FD-E3A5-49B9-8C82-C8EF1177B164}"/>
                </a:ext>
              </a:extLst>
            </p:cNvPr>
            <p:cNvSpPr/>
            <p:nvPr/>
          </p:nvSpPr>
          <p:spPr>
            <a:xfrm>
              <a:off x="17872819" y="3616850"/>
              <a:ext cx="1694223" cy="948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D9568E06-3DC4-4F68-916F-BB9BD65D1C99}"/>
                </a:ext>
              </a:extLst>
            </p:cNvPr>
            <p:cNvCxnSpPr>
              <a:cxnSpLocks/>
              <a:stCxn id="16" idx="0"/>
              <a:endCxn id="32" idx="1"/>
            </p:cNvCxnSpPr>
            <p:nvPr/>
          </p:nvCxnSpPr>
          <p:spPr>
            <a:xfrm rot="5400000" flipH="1" flipV="1">
              <a:off x="18210106" y="4341374"/>
              <a:ext cx="409655" cy="3938050"/>
            </a:xfrm>
            <a:prstGeom prst="bentConnector2">
              <a:avLst/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17058E1-E52E-4E78-9D9D-2AF5BA951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0" b="11920"/>
            <a:stretch/>
          </p:blipFill>
          <p:spPr>
            <a:xfrm>
              <a:off x="18388890" y="3659094"/>
              <a:ext cx="722133" cy="546070"/>
            </a:xfrm>
            <a:prstGeom prst="rect">
              <a:avLst/>
            </a:prstGeom>
          </p:spPr>
        </p:pic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DBA0936-46F0-4996-AE3B-9914C10D5FEE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16200000" flipV="1">
              <a:off x="19461648" y="4154473"/>
              <a:ext cx="1667376" cy="1540277"/>
            </a:xfrm>
            <a:prstGeom prst="bentConnector3">
              <a:avLst>
                <a:gd name="adj1" fmla="val 101404"/>
              </a:avLst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48">
              <a:extLst>
                <a:ext uri="{FF2B5EF4-FFF2-40B4-BE49-F238E27FC236}">
                  <a16:creationId xmlns:a16="http://schemas.microsoft.com/office/drawing/2014/main" id="{8AEAF658-64EE-47BD-920E-9C854B2DE644}"/>
                </a:ext>
              </a:extLst>
            </p:cNvPr>
            <p:cNvSpPr txBox="1"/>
            <p:nvPr/>
          </p:nvSpPr>
          <p:spPr>
            <a:xfrm>
              <a:off x="18088318" y="4223807"/>
              <a:ext cx="1619478" cy="298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sz="600" dirty="0"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CA7FE5-19FE-41C4-9AE6-F5EB3C99D3E3}"/>
                </a:ext>
              </a:extLst>
            </p:cNvPr>
            <p:cNvSpPr/>
            <p:nvPr/>
          </p:nvSpPr>
          <p:spPr>
            <a:xfrm>
              <a:off x="20383958" y="5758300"/>
              <a:ext cx="1363030" cy="694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sz="450" b="1" dirty="0">
                  <a:solidFill>
                    <a:schemeClr val="tx1"/>
                  </a:solidFill>
                </a:rPr>
                <a:t>Azure App Proxy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45E7A49-2F32-4AC7-BD59-BE78358061FC}"/>
                </a:ext>
              </a:extLst>
            </p:cNvPr>
            <p:cNvCxnSpPr>
              <a:cxnSpLocks/>
              <a:stCxn id="7" idx="1"/>
              <a:endCxn id="29" idx="0"/>
            </p:cNvCxnSpPr>
            <p:nvPr/>
          </p:nvCxnSpPr>
          <p:spPr>
            <a:xfrm rot="10800000" flipV="1">
              <a:off x="18749958" y="2501436"/>
              <a:ext cx="1223561" cy="1157657"/>
            </a:xfrm>
            <a:prstGeom prst="bentConnector2">
              <a:avLst/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871C1A-74EC-4FCE-BA92-42271CA0655A}"/>
              </a:ext>
            </a:extLst>
          </p:cNvPr>
          <p:cNvGrpSpPr/>
          <p:nvPr/>
        </p:nvGrpSpPr>
        <p:grpSpPr>
          <a:xfrm>
            <a:off x="7058757" y="3881292"/>
            <a:ext cx="3829311" cy="2383213"/>
            <a:chOff x="7984666" y="8843155"/>
            <a:chExt cx="7658622" cy="476642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3ACC4B-F228-451D-A458-E372356EC753}"/>
                </a:ext>
              </a:extLst>
            </p:cNvPr>
            <p:cNvSpPr/>
            <p:nvPr/>
          </p:nvSpPr>
          <p:spPr>
            <a:xfrm>
              <a:off x="7984666" y="9842644"/>
              <a:ext cx="4701386" cy="2767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AB1CB1-2CAE-4F54-88B6-FFF8151FC578}"/>
                </a:ext>
              </a:extLst>
            </p:cNvPr>
            <p:cNvSpPr/>
            <p:nvPr/>
          </p:nvSpPr>
          <p:spPr>
            <a:xfrm>
              <a:off x="8321061" y="10341783"/>
              <a:ext cx="2141604" cy="163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GB" sz="600" b="1">
                <a:solidFill>
                  <a:schemeClr val="bg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2351B19-0D42-45D8-973E-18AAAFB8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958" y="11104480"/>
              <a:ext cx="657259" cy="8324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3589803-C5A1-4B67-9F09-1C71884E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152" y="11092062"/>
              <a:ext cx="604554" cy="76565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0C0F27-28E7-473E-872B-38EA985B4DD0}"/>
                </a:ext>
              </a:extLst>
            </p:cNvPr>
            <p:cNvSpPr txBox="1"/>
            <p:nvPr/>
          </p:nvSpPr>
          <p:spPr>
            <a:xfrm>
              <a:off x="8856462" y="10446282"/>
              <a:ext cx="1070802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n-GB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Center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D93AF8-7E1C-4E62-9CEE-C562B1777E4F}"/>
                </a:ext>
              </a:extLst>
            </p:cNvPr>
            <p:cNvSpPr/>
            <p:nvPr/>
          </p:nvSpPr>
          <p:spPr>
            <a:xfrm>
              <a:off x="13949065" y="9217218"/>
              <a:ext cx="1694223" cy="948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Shops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E34DF5-B342-4DB2-8F66-E086FF63741A}"/>
                </a:ext>
              </a:extLst>
            </p:cNvPr>
            <p:cNvSpPr/>
            <p:nvPr/>
          </p:nvSpPr>
          <p:spPr>
            <a:xfrm>
              <a:off x="13949065" y="10690494"/>
              <a:ext cx="1694223" cy="948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Warehouse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1FC8998-5374-4BA4-BEBD-7DC3415C499A}"/>
                </a:ext>
              </a:extLst>
            </p:cNvPr>
            <p:cNvSpPr/>
            <p:nvPr/>
          </p:nvSpPr>
          <p:spPr>
            <a:xfrm>
              <a:off x="13949065" y="12163770"/>
              <a:ext cx="1694223" cy="9487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HQ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6C863B-4654-4B82-B921-EA8AB3C98C00}"/>
                </a:ext>
              </a:extLst>
            </p:cNvPr>
            <p:cNvSpPr txBox="1"/>
            <p:nvPr/>
          </p:nvSpPr>
          <p:spPr>
            <a:xfrm>
              <a:off x="11155668" y="10131277"/>
              <a:ext cx="1070802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indent="0">
                <a:lnSpc>
                  <a:spcPct val="90000"/>
                </a:lnSpc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</a:pPr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Private Cloud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A15801-520D-473C-AE94-CE599BBE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286" y="10716800"/>
              <a:ext cx="477834" cy="60516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69759F-B11B-4AFA-89A2-AD9E04A15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4206" y="11157906"/>
              <a:ext cx="477834" cy="605169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FAECF7B-6E67-4515-9A61-89BDB281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518" y="11590956"/>
              <a:ext cx="477834" cy="60516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E2463C-564F-4095-BB97-17DE9B0CD12A}"/>
                </a:ext>
              </a:extLst>
            </p:cNvPr>
            <p:cNvSpPr/>
            <p:nvPr/>
          </p:nvSpPr>
          <p:spPr>
            <a:xfrm>
              <a:off x="7984666" y="8843155"/>
              <a:ext cx="4701386" cy="82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sz="1000" b="1" dirty="0">
                  <a:solidFill>
                    <a:schemeClr val="tx1"/>
                  </a:solidFill>
                </a:rPr>
                <a:t>AWS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5E3C4FF-6AA5-4297-A710-A397217E4E6B}"/>
                </a:ext>
              </a:extLst>
            </p:cNvPr>
            <p:cNvSpPr/>
            <p:nvPr/>
          </p:nvSpPr>
          <p:spPr>
            <a:xfrm>
              <a:off x="7984666" y="12784796"/>
              <a:ext cx="4701386" cy="82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GB" sz="1000" b="1" dirty="0">
                  <a:solidFill>
                    <a:schemeClr val="tx1"/>
                  </a:solidFill>
                </a:rPr>
                <a:t>Azure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47DF4BB-F785-484E-80BD-5894264C937B}"/>
                </a:ext>
              </a:extLst>
            </p:cNvPr>
            <p:cNvCxnSpPr>
              <a:cxnSpLocks/>
              <a:stCxn id="42" idx="1"/>
              <a:endCxn id="48" idx="3"/>
            </p:cNvCxnSpPr>
            <p:nvPr/>
          </p:nvCxnSpPr>
          <p:spPr>
            <a:xfrm rot="10800000" flipV="1">
              <a:off x="12686053" y="9691604"/>
              <a:ext cx="1263013" cy="153476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024A31FB-945E-4F4F-8858-199C7C067C01}"/>
                </a:ext>
              </a:extLst>
            </p:cNvPr>
            <p:cNvCxnSpPr>
              <a:cxnSpLocks/>
              <a:stCxn id="45" idx="1"/>
              <a:endCxn id="48" idx="3"/>
            </p:cNvCxnSpPr>
            <p:nvPr/>
          </p:nvCxnSpPr>
          <p:spPr>
            <a:xfrm rot="10800000" flipV="1">
              <a:off x="12686053" y="11164880"/>
              <a:ext cx="1263013" cy="614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7E8E4D6D-34C5-464D-8E05-8336CD1AB77C}"/>
                </a:ext>
              </a:extLst>
            </p:cNvPr>
            <p:cNvCxnSpPr>
              <a:cxnSpLocks/>
              <a:stCxn id="46" idx="1"/>
              <a:endCxn id="48" idx="3"/>
            </p:cNvCxnSpPr>
            <p:nvPr/>
          </p:nvCxnSpPr>
          <p:spPr>
            <a:xfrm rot="10800000">
              <a:off x="12686053" y="11226369"/>
              <a:ext cx="1263013" cy="141178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85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>
                <a:solidFill>
                  <a:srgbClr val="2E3C98"/>
                </a:solidFill>
              </a:rPr>
              <a:t>Current approaches are manual and noisy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378813" y="2231137"/>
            <a:ext cx="3434120" cy="330098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6000" tIns="702000" rIns="306000" rtlCol="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Excessive Scanning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Large number of false positives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 disproportionate number of jobs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Burdens software architecture – slower response 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458126" y="1431132"/>
            <a:ext cx="1275493" cy="1275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8134390" y="2231137"/>
            <a:ext cx="3434120" cy="33009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6000" tIns="702000" rIns="306000" rtlCol="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Noise &amp; Overcollection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Unnecessary collections cause increased network traffic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Extra overhead for analysts and the network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Too much data to sort and prioritize</a:t>
            </a:r>
          </a:p>
        </p:txBody>
      </p:sp>
      <p:sp>
        <p:nvSpPr>
          <p:cNvPr id="95" name="Oval 94"/>
          <p:cNvSpPr/>
          <p:nvPr/>
        </p:nvSpPr>
        <p:spPr>
          <a:xfrm>
            <a:off x="9213704" y="1431132"/>
            <a:ext cx="1275493" cy="1275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2635" y="2231136"/>
            <a:ext cx="3433863" cy="33012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6000" tIns="702000" rIns="306000" rtlCol="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</a:rPr>
              <a:t>Bloated Agents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Negative performance impact on endpoints</a:t>
            </a:r>
          </a:p>
          <a:p>
            <a:pPr marL="118269" indent="-118269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Network burden on deployment and upgrade</a:t>
            </a:r>
          </a:p>
        </p:txBody>
      </p:sp>
      <p:sp>
        <p:nvSpPr>
          <p:cNvPr id="8" name="Oval 7"/>
          <p:cNvSpPr/>
          <p:nvPr/>
        </p:nvSpPr>
        <p:spPr>
          <a:xfrm>
            <a:off x="1702677" y="1431132"/>
            <a:ext cx="1275493" cy="12754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2" name="Freeform: Shape 2">
            <a:extLst>
              <a:ext uri="{FF2B5EF4-FFF2-40B4-BE49-F238E27FC236}">
                <a16:creationId xmlns:a16="http://schemas.microsoft.com/office/drawing/2014/main" id="{7AF6F2D4-DC85-4870-98EF-107653480FD2}"/>
              </a:ext>
            </a:extLst>
          </p:cNvPr>
          <p:cNvSpPr/>
          <p:nvPr/>
        </p:nvSpPr>
        <p:spPr>
          <a:xfrm>
            <a:off x="1845747" y="1737964"/>
            <a:ext cx="1007640" cy="5810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99" h="3229">
                <a:moveTo>
                  <a:pt x="1018" y="2736"/>
                </a:moveTo>
                <a:cubicBezTo>
                  <a:pt x="1018" y="3006"/>
                  <a:pt x="1209" y="3229"/>
                  <a:pt x="1431" y="3229"/>
                </a:cubicBezTo>
                <a:cubicBezTo>
                  <a:pt x="4183" y="3229"/>
                  <a:pt x="4183" y="3229"/>
                  <a:pt x="4183" y="3229"/>
                </a:cubicBezTo>
                <a:cubicBezTo>
                  <a:pt x="4406" y="3229"/>
                  <a:pt x="4581" y="3006"/>
                  <a:pt x="4581" y="2736"/>
                </a:cubicBezTo>
                <a:cubicBezTo>
                  <a:pt x="4581" y="2402"/>
                  <a:pt x="4581" y="2402"/>
                  <a:pt x="4581" y="2402"/>
                </a:cubicBezTo>
                <a:cubicBezTo>
                  <a:pt x="5329" y="2402"/>
                  <a:pt x="5329" y="2402"/>
                  <a:pt x="5329" y="2402"/>
                </a:cubicBezTo>
                <a:cubicBezTo>
                  <a:pt x="4915" y="2815"/>
                  <a:pt x="4915" y="2815"/>
                  <a:pt x="4915" y="2815"/>
                </a:cubicBezTo>
                <a:cubicBezTo>
                  <a:pt x="4883" y="2847"/>
                  <a:pt x="4883" y="2895"/>
                  <a:pt x="4915" y="2927"/>
                </a:cubicBezTo>
                <a:cubicBezTo>
                  <a:pt x="4931" y="2942"/>
                  <a:pt x="4963" y="2942"/>
                  <a:pt x="4978" y="2942"/>
                </a:cubicBezTo>
                <a:cubicBezTo>
                  <a:pt x="4994" y="2942"/>
                  <a:pt x="5011" y="2942"/>
                  <a:pt x="5026" y="2927"/>
                </a:cubicBezTo>
                <a:cubicBezTo>
                  <a:pt x="5583" y="2386"/>
                  <a:pt x="5583" y="2386"/>
                  <a:pt x="5583" y="2386"/>
                </a:cubicBezTo>
                <a:cubicBezTo>
                  <a:pt x="5583" y="2370"/>
                  <a:pt x="5583" y="2370"/>
                  <a:pt x="5583" y="2370"/>
                </a:cubicBezTo>
                <a:lnTo>
                  <a:pt x="5583" y="2354"/>
                </a:lnTo>
                <a:lnTo>
                  <a:pt x="5599" y="2354"/>
                </a:lnTo>
                <a:cubicBezTo>
                  <a:pt x="5599" y="2338"/>
                  <a:pt x="5599" y="2338"/>
                  <a:pt x="5599" y="2338"/>
                </a:cubicBezTo>
                <a:cubicBezTo>
                  <a:pt x="5599" y="2322"/>
                  <a:pt x="5599" y="2322"/>
                  <a:pt x="5599" y="2322"/>
                </a:cubicBezTo>
                <a:lnTo>
                  <a:pt x="5599" y="2306"/>
                </a:lnTo>
                <a:lnTo>
                  <a:pt x="5599" y="2290"/>
                </a:lnTo>
                <a:cubicBezTo>
                  <a:pt x="5599" y="2290"/>
                  <a:pt x="5583" y="2290"/>
                  <a:pt x="5583" y="2275"/>
                </a:cubicBezTo>
                <a:lnTo>
                  <a:pt x="5583" y="2258"/>
                </a:lnTo>
                <a:cubicBezTo>
                  <a:pt x="5026" y="1718"/>
                  <a:pt x="5026" y="1718"/>
                  <a:pt x="5026" y="1718"/>
                </a:cubicBezTo>
                <a:cubicBezTo>
                  <a:pt x="4994" y="1686"/>
                  <a:pt x="4947" y="1686"/>
                  <a:pt x="4915" y="1718"/>
                </a:cubicBezTo>
                <a:cubicBezTo>
                  <a:pt x="4883" y="1749"/>
                  <a:pt x="4883" y="1797"/>
                  <a:pt x="4915" y="1829"/>
                </a:cubicBezTo>
                <a:cubicBezTo>
                  <a:pt x="5329" y="2243"/>
                  <a:pt x="5329" y="2243"/>
                  <a:pt x="5329" y="2243"/>
                </a:cubicBezTo>
                <a:cubicBezTo>
                  <a:pt x="4581" y="2243"/>
                  <a:pt x="4581" y="2243"/>
                  <a:pt x="4581" y="2243"/>
                </a:cubicBezTo>
                <a:cubicBezTo>
                  <a:pt x="4581" y="1558"/>
                  <a:pt x="4581" y="1558"/>
                  <a:pt x="4581" y="1558"/>
                </a:cubicBezTo>
                <a:cubicBezTo>
                  <a:pt x="5360" y="1558"/>
                  <a:pt x="5360" y="1558"/>
                  <a:pt x="5360" y="1558"/>
                </a:cubicBezTo>
                <a:cubicBezTo>
                  <a:pt x="5408" y="1558"/>
                  <a:pt x="5440" y="1511"/>
                  <a:pt x="5440" y="1479"/>
                </a:cubicBezTo>
                <a:cubicBezTo>
                  <a:pt x="5440" y="1431"/>
                  <a:pt x="5408" y="1400"/>
                  <a:pt x="5360" y="1400"/>
                </a:cubicBezTo>
                <a:cubicBezTo>
                  <a:pt x="4581" y="1400"/>
                  <a:pt x="4581" y="1400"/>
                  <a:pt x="4581" y="1400"/>
                </a:cubicBezTo>
                <a:cubicBezTo>
                  <a:pt x="4581" y="1034"/>
                  <a:pt x="4581" y="1034"/>
                  <a:pt x="4581" y="1034"/>
                </a:cubicBezTo>
                <a:cubicBezTo>
                  <a:pt x="4581" y="763"/>
                  <a:pt x="4406" y="540"/>
                  <a:pt x="4183" y="540"/>
                </a:cubicBezTo>
                <a:cubicBezTo>
                  <a:pt x="3531" y="540"/>
                  <a:pt x="3531" y="540"/>
                  <a:pt x="3531" y="540"/>
                </a:cubicBezTo>
                <a:cubicBezTo>
                  <a:pt x="3531" y="493"/>
                  <a:pt x="3531" y="493"/>
                  <a:pt x="3531" y="493"/>
                </a:cubicBezTo>
                <a:cubicBezTo>
                  <a:pt x="3531" y="222"/>
                  <a:pt x="3340" y="0"/>
                  <a:pt x="3118" y="0"/>
                </a:cubicBezTo>
                <a:cubicBezTo>
                  <a:pt x="2481" y="0"/>
                  <a:pt x="2481" y="0"/>
                  <a:pt x="2481" y="0"/>
                </a:cubicBezTo>
                <a:cubicBezTo>
                  <a:pt x="2258" y="0"/>
                  <a:pt x="2084" y="222"/>
                  <a:pt x="2084" y="493"/>
                </a:cubicBezTo>
                <a:cubicBezTo>
                  <a:pt x="2084" y="540"/>
                  <a:pt x="2084" y="540"/>
                  <a:pt x="2084" y="540"/>
                </a:cubicBezTo>
                <a:cubicBezTo>
                  <a:pt x="1431" y="540"/>
                  <a:pt x="1431" y="540"/>
                  <a:pt x="1431" y="540"/>
                </a:cubicBezTo>
                <a:cubicBezTo>
                  <a:pt x="1209" y="540"/>
                  <a:pt x="1018" y="763"/>
                  <a:pt x="1018" y="1034"/>
                </a:cubicBezTo>
                <a:cubicBezTo>
                  <a:pt x="1018" y="1400"/>
                  <a:pt x="1018" y="1400"/>
                  <a:pt x="1018" y="1400"/>
                </a:cubicBezTo>
                <a:cubicBezTo>
                  <a:pt x="270" y="1400"/>
                  <a:pt x="270" y="1400"/>
                  <a:pt x="270" y="1400"/>
                </a:cubicBezTo>
                <a:cubicBezTo>
                  <a:pt x="684" y="986"/>
                  <a:pt x="684" y="986"/>
                  <a:pt x="684" y="986"/>
                </a:cubicBezTo>
                <a:cubicBezTo>
                  <a:pt x="716" y="954"/>
                  <a:pt x="716" y="906"/>
                  <a:pt x="684" y="875"/>
                </a:cubicBezTo>
                <a:cubicBezTo>
                  <a:pt x="652" y="843"/>
                  <a:pt x="604" y="843"/>
                  <a:pt x="573" y="875"/>
                </a:cubicBezTo>
                <a:cubicBezTo>
                  <a:pt x="32" y="1415"/>
                  <a:pt x="32" y="1415"/>
                  <a:pt x="32" y="1415"/>
                </a:cubicBezTo>
                <a:cubicBezTo>
                  <a:pt x="16" y="1415"/>
                  <a:pt x="16" y="1415"/>
                  <a:pt x="16" y="1431"/>
                </a:cubicBezTo>
                <a:lnTo>
                  <a:pt x="16" y="1447"/>
                </a:lnTo>
                <a:cubicBezTo>
                  <a:pt x="0" y="1447"/>
                  <a:pt x="0" y="1447"/>
                  <a:pt x="0" y="1463"/>
                </a:cubicBezTo>
                <a:lnTo>
                  <a:pt x="0" y="1479"/>
                </a:lnTo>
                <a:cubicBezTo>
                  <a:pt x="0" y="1495"/>
                  <a:pt x="0" y="1495"/>
                  <a:pt x="16" y="1495"/>
                </a:cubicBezTo>
                <a:cubicBezTo>
                  <a:pt x="16" y="1511"/>
                  <a:pt x="16" y="1511"/>
                  <a:pt x="16" y="1511"/>
                </a:cubicBezTo>
                <a:cubicBezTo>
                  <a:pt x="16" y="1527"/>
                  <a:pt x="16" y="1527"/>
                  <a:pt x="32" y="1527"/>
                </a:cubicBezTo>
                <a:cubicBezTo>
                  <a:pt x="573" y="2067"/>
                  <a:pt x="573" y="2067"/>
                  <a:pt x="573" y="2067"/>
                </a:cubicBezTo>
                <a:cubicBezTo>
                  <a:pt x="588" y="2084"/>
                  <a:pt x="604" y="2099"/>
                  <a:pt x="636" y="2099"/>
                </a:cubicBezTo>
                <a:cubicBezTo>
                  <a:pt x="652" y="2099"/>
                  <a:pt x="668" y="2084"/>
                  <a:pt x="684" y="2067"/>
                </a:cubicBezTo>
                <a:cubicBezTo>
                  <a:pt x="716" y="2036"/>
                  <a:pt x="716" y="1988"/>
                  <a:pt x="684" y="1956"/>
                </a:cubicBezTo>
                <a:cubicBezTo>
                  <a:pt x="270" y="1558"/>
                  <a:pt x="270" y="1558"/>
                  <a:pt x="270" y="1558"/>
                </a:cubicBezTo>
                <a:cubicBezTo>
                  <a:pt x="1018" y="1558"/>
                  <a:pt x="1018" y="1558"/>
                  <a:pt x="1018" y="1558"/>
                </a:cubicBezTo>
                <a:cubicBezTo>
                  <a:pt x="1018" y="2243"/>
                  <a:pt x="1018" y="2243"/>
                  <a:pt x="1018" y="2243"/>
                </a:cubicBezTo>
                <a:cubicBezTo>
                  <a:pt x="159" y="2243"/>
                  <a:pt x="159" y="2243"/>
                  <a:pt x="159" y="2243"/>
                </a:cubicBezTo>
                <a:cubicBezTo>
                  <a:pt x="127" y="2243"/>
                  <a:pt x="79" y="2275"/>
                  <a:pt x="79" y="2322"/>
                </a:cubicBezTo>
                <a:cubicBezTo>
                  <a:pt x="79" y="2370"/>
                  <a:pt x="127" y="2402"/>
                  <a:pt x="159" y="2402"/>
                </a:cubicBezTo>
                <a:cubicBezTo>
                  <a:pt x="1018" y="2402"/>
                  <a:pt x="1018" y="2402"/>
                  <a:pt x="1018" y="2402"/>
                </a:cubicBezTo>
                <a:close/>
                <a:moveTo>
                  <a:pt x="3929" y="700"/>
                </a:moveTo>
                <a:cubicBezTo>
                  <a:pt x="4183" y="700"/>
                  <a:pt x="4183" y="700"/>
                  <a:pt x="4183" y="700"/>
                </a:cubicBezTo>
                <a:cubicBezTo>
                  <a:pt x="4311" y="700"/>
                  <a:pt x="4422" y="859"/>
                  <a:pt x="4422" y="1034"/>
                </a:cubicBezTo>
                <a:cubicBezTo>
                  <a:pt x="4422" y="1400"/>
                  <a:pt x="4422" y="1400"/>
                  <a:pt x="4422" y="1400"/>
                </a:cubicBezTo>
                <a:cubicBezTo>
                  <a:pt x="3929" y="1400"/>
                  <a:pt x="3929" y="1400"/>
                  <a:pt x="3929" y="1400"/>
                </a:cubicBezTo>
                <a:close/>
                <a:moveTo>
                  <a:pt x="3929" y="1558"/>
                </a:moveTo>
                <a:cubicBezTo>
                  <a:pt x="4422" y="1558"/>
                  <a:pt x="4422" y="1558"/>
                  <a:pt x="4422" y="1558"/>
                </a:cubicBezTo>
                <a:cubicBezTo>
                  <a:pt x="4422" y="2243"/>
                  <a:pt x="4422" y="2243"/>
                  <a:pt x="4422" y="2243"/>
                </a:cubicBezTo>
                <a:cubicBezTo>
                  <a:pt x="3929" y="2243"/>
                  <a:pt x="3929" y="2243"/>
                  <a:pt x="3929" y="2243"/>
                </a:cubicBezTo>
                <a:close/>
                <a:moveTo>
                  <a:pt x="3929" y="2402"/>
                </a:moveTo>
                <a:cubicBezTo>
                  <a:pt x="4422" y="2402"/>
                  <a:pt x="4422" y="2402"/>
                  <a:pt x="4422" y="2402"/>
                </a:cubicBezTo>
                <a:cubicBezTo>
                  <a:pt x="4422" y="2736"/>
                  <a:pt x="4422" y="2736"/>
                  <a:pt x="4422" y="2736"/>
                </a:cubicBezTo>
                <a:cubicBezTo>
                  <a:pt x="4422" y="2927"/>
                  <a:pt x="4311" y="3070"/>
                  <a:pt x="4183" y="3070"/>
                </a:cubicBezTo>
                <a:cubicBezTo>
                  <a:pt x="3929" y="3070"/>
                  <a:pt x="3929" y="3070"/>
                  <a:pt x="3929" y="3070"/>
                </a:cubicBezTo>
                <a:close/>
                <a:moveTo>
                  <a:pt x="2243" y="493"/>
                </a:moveTo>
                <a:cubicBezTo>
                  <a:pt x="2243" y="318"/>
                  <a:pt x="2354" y="159"/>
                  <a:pt x="2481" y="159"/>
                </a:cubicBezTo>
                <a:cubicBezTo>
                  <a:pt x="3118" y="159"/>
                  <a:pt x="3118" y="159"/>
                  <a:pt x="3118" y="159"/>
                </a:cubicBezTo>
                <a:cubicBezTo>
                  <a:pt x="3245" y="159"/>
                  <a:pt x="3372" y="318"/>
                  <a:pt x="3372" y="493"/>
                </a:cubicBezTo>
                <a:cubicBezTo>
                  <a:pt x="3372" y="540"/>
                  <a:pt x="3372" y="540"/>
                  <a:pt x="3372" y="540"/>
                </a:cubicBezTo>
                <a:cubicBezTo>
                  <a:pt x="2243" y="540"/>
                  <a:pt x="2243" y="540"/>
                  <a:pt x="2243" y="540"/>
                </a:cubicBezTo>
                <a:close/>
                <a:moveTo>
                  <a:pt x="1845" y="700"/>
                </a:moveTo>
                <a:cubicBezTo>
                  <a:pt x="3770" y="700"/>
                  <a:pt x="3770" y="700"/>
                  <a:pt x="3770" y="700"/>
                </a:cubicBezTo>
                <a:cubicBezTo>
                  <a:pt x="3770" y="1400"/>
                  <a:pt x="3770" y="1400"/>
                  <a:pt x="3770" y="1400"/>
                </a:cubicBezTo>
                <a:cubicBezTo>
                  <a:pt x="1845" y="1400"/>
                  <a:pt x="1845" y="1400"/>
                  <a:pt x="1845" y="1400"/>
                </a:cubicBezTo>
                <a:close/>
                <a:moveTo>
                  <a:pt x="1845" y="1558"/>
                </a:moveTo>
                <a:cubicBezTo>
                  <a:pt x="3770" y="1558"/>
                  <a:pt x="3770" y="1558"/>
                  <a:pt x="3770" y="1558"/>
                </a:cubicBezTo>
                <a:cubicBezTo>
                  <a:pt x="3770" y="2243"/>
                  <a:pt x="3770" y="2243"/>
                  <a:pt x="3770" y="2243"/>
                </a:cubicBezTo>
                <a:cubicBezTo>
                  <a:pt x="1845" y="2243"/>
                  <a:pt x="1845" y="2243"/>
                  <a:pt x="1845" y="2243"/>
                </a:cubicBezTo>
                <a:close/>
                <a:moveTo>
                  <a:pt x="1845" y="2402"/>
                </a:moveTo>
                <a:cubicBezTo>
                  <a:pt x="3770" y="2402"/>
                  <a:pt x="3770" y="2402"/>
                  <a:pt x="3770" y="2402"/>
                </a:cubicBezTo>
                <a:cubicBezTo>
                  <a:pt x="3770" y="3070"/>
                  <a:pt x="3770" y="3070"/>
                  <a:pt x="3770" y="3070"/>
                </a:cubicBezTo>
                <a:cubicBezTo>
                  <a:pt x="1845" y="3070"/>
                  <a:pt x="1845" y="3070"/>
                  <a:pt x="1845" y="3070"/>
                </a:cubicBezTo>
                <a:close/>
                <a:moveTo>
                  <a:pt x="1177" y="1034"/>
                </a:moveTo>
                <a:cubicBezTo>
                  <a:pt x="1177" y="859"/>
                  <a:pt x="1288" y="700"/>
                  <a:pt x="1431" y="700"/>
                </a:cubicBezTo>
                <a:cubicBezTo>
                  <a:pt x="1686" y="700"/>
                  <a:pt x="1686" y="700"/>
                  <a:pt x="1686" y="700"/>
                </a:cubicBezTo>
                <a:cubicBezTo>
                  <a:pt x="1686" y="1400"/>
                  <a:pt x="1686" y="1400"/>
                  <a:pt x="1686" y="1400"/>
                </a:cubicBezTo>
                <a:cubicBezTo>
                  <a:pt x="1177" y="1400"/>
                  <a:pt x="1177" y="1400"/>
                  <a:pt x="1177" y="1400"/>
                </a:cubicBezTo>
                <a:close/>
                <a:moveTo>
                  <a:pt x="1177" y="1558"/>
                </a:moveTo>
                <a:cubicBezTo>
                  <a:pt x="1686" y="1558"/>
                  <a:pt x="1686" y="1558"/>
                  <a:pt x="1686" y="1558"/>
                </a:cubicBezTo>
                <a:cubicBezTo>
                  <a:pt x="1686" y="2243"/>
                  <a:pt x="1686" y="2243"/>
                  <a:pt x="1686" y="2243"/>
                </a:cubicBezTo>
                <a:cubicBezTo>
                  <a:pt x="1177" y="2243"/>
                  <a:pt x="1177" y="2243"/>
                  <a:pt x="1177" y="2243"/>
                </a:cubicBezTo>
                <a:close/>
                <a:moveTo>
                  <a:pt x="1177" y="2402"/>
                </a:moveTo>
                <a:cubicBezTo>
                  <a:pt x="1686" y="2402"/>
                  <a:pt x="1686" y="2402"/>
                  <a:pt x="1686" y="2402"/>
                </a:cubicBezTo>
                <a:cubicBezTo>
                  <a:pt x="1686" y="3070"/>
                  <a:pt x="1686" y="3070"/>
                  <a:pt x="1686" y="3070"/>
                </a:cubicBezTo>
                <a:cubicBezTo>
                  <a:pt x="1431" y="3070"/>
                  <a:pt x="1431" y="3070"/>
                  <a:pt x="1431" y="3070"/>
                </a:cubicBezTo>
                <a:cubicBezTo>
                  <a:pt x="1288" y="3070"/>
                  <a:pt x="1177" y="2927"/>
                  <a:pt x="1177" y="2736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5AF16608-941B-46E8-AABE-5705CA378D10}"/>
              </a:ext>
            </a:extLst>
          </p:cNvPr>
          <p:cNvSpPr/>
          <p:nvPr/>
        </p:nvSpPr>
        <p:spPr>
          <a:xfrm>
            <a:off x="5610736" y="1583508"/>
            <a:ext cx="905220" cy="9707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30" h="5394">
                <a:moveTo>
                  <a:pt x="2529" y="2976"/>
                </a:moveTo>
                <a:cubicBezTo>
                  <a:pt x="2736" y="3088"/>
                  <a:pt x="2958" y="3119"/>
                  <a:pt x="3165" y="3119"/>
                </a:cubicBezTo>
                <a:cubicBezTo>
                  <a:pt x="3340" y="3119"/>
                  <a:pt x="3499" y="3104"/>
                  <a:pt x="3658" y="3040"/>
                </a:cubicBezTo>
                <a:cubicBezTo>
                  <a:pt x="3833" y="3453"/>
                  <a:pt x="3833" y="3453"/>
                  <a:pt x="3833" y="3453"/>
                </a:cubicBezTo>
                <a:cubicBezTo>
                  <a:pt x="3785" y="3501"/>
                  <a:pt x="3738" y="3565"/>
                  <a:pt x="3706" y="3628"/>
                </a:cubicBezTo>
                <a:cubicBezTo>
                  <a:pt x="3674" y="3724"/>
                  <a:pt x="3674" y="3835"/>
                  <a:pt x="3722" y="3931"/>
                </a:cubicBezTo>
                <a:cubicBezTo>
                  <a:pt x="4278" y="5155"/>
                  <a:pt x="4278" y="5155"/>
                  <a:pt x="4278" y="5155"/>
                </a:cubicBezTo>
                <a:cubicBezTo>
                  <a:pt x="4310" y="5251"/>
                  <a:pt x="4374" y="5315"/>
                  <a:pt x="4469" y="5362"/>
                </a:cubicBezTo>
                <a:cubicBezTo>
                  <a:pt x="4517" y="5378"/>
                  <a:pt x="4581" y="5394"/>
                  <a:pt x="4629" y="5394"/>
                </a:cubicBezTo>
                <a:cubicBezTo>
                  <a:pt x="4692" y="5394"/>
                  <a:pt x="4739" y="5378"/>
                  <a:pt x="4787" y="5362"/>
                </a:cubicBezTo>
                <a:cubicBezTo>
                  <a:pt x="4883" y="5315"/>
                  <a:pt x="4962" y="5235"/>
                  <a:pt x="4994" y="5139"/>
                </a:cubicBezTo>
                <a:cubicBezTo>
                  <a:pt x="5042" y="5044"/>
                  <a:pt x="5042" y="4933"/>
                  <a:pt x="4994" y="4837"/>
                </a:cubicBezTo>
                <a:cubicBezTo>
                  <a:pt x="4438" y="3613"/>
                  <a:pt x="4438" y="3613"/>
                  <a:pt x="4438" y="3613"/>
                </a:cubicBezTo>
                <a:cubicBezTo>
                  <a:pt x="4358" y="3438"/>
                  <a:pt x="4167" y="3342"/>
                  <a:pt x="3976" y="3390"/>
                </a:cubicBezTo>
                <a:cubicBezTo>
                  <a:pt x="3817" y="2992"/>
                  <a:pt x="3817" y="2992"/>
                  <a:pt x="3817" y="2992"/>
                </a:cubicBezTo>
                <a:cubicBezTo>
                  <a:pt x="4151" y="2833"/>
                  <a:pt x="4438" y="2579"/>
                  <a:pt x="4596" y="2213"/>
                </a:cubicBezTo>
                <a:cubicBezTo>
                  <a:pt x="4772" y="1831"/>
                  <a:pt x="4787" y="1417"/>
                  <a:pt x="4644" y="1020"/>
                </a:cubicBezTo>
                <a:cubicBezTo>
                  <a:pt x="4485" y="622"/>
                  <a:pt x="4199" y="320"/>
                  <a:pt x="3817" y="145"/>
                </a:cubicBezTo>
                <a:cubicBezTo>
                  <a:pt x="3038" y="-220"/>
                  <a:pt x="2115" y="129"/>
                  <a:pt x="1749" y="908"/>
                </a:cubicBezTo>
                <a:cubicBezTo>
                  <a:pt x="1670" y="1099"/>
                  <a:pt x="1622" y="1306"/>
                  <a:pt x="1606" y="1513"/>
                </a:cubicBezTo>
                <a:cubicBezTo>
                  <a:pt x="1606" y="1577"/>
                  <a:pt x="1606" y="1640"/>
                  <a:pt x="1622" y="1704"/>
                </a:cubicBezTo>
                <a:cubicBezTo>
                  <a:pt x="79" y="1688"/>
                  <a:pt x="79" y="1688"/>
                  <a:pt x="79" y="1688"/>
                </a:cubicBezTo>
                <a:cubicBezTo>
                  <a:pt x="32" y="1688"/>
                  <a:pt x="0" y="1736"/>
                  <a:pt x="0" y="1768"/>
                </a:cubicBezTo>
                <a:cubicBezTo>
                  <a:pt x="0" y="1815"/>
                  <a:pt x="32" y="1847"/>
                  <a:pt x="79" y="1847"/>
                </a:cubicBezTo>
                <a:cubicBezTo>
                  <a:pt x="1638" y="1863"/>
                  <a:pt x="1638" y="1863"/>
                  <a:pt x="1638" y="1863"/>
                </a:cubicBezTo>
                <a:cubicBezTo>
                  <a:pt x="1654" y="1943"/>
                  <a:pt x="1686" y="2038"/>
                  <a:pt x="1718" y="2117"/>
                </a:cubicBezTo>
                <a:cubicBezTo>
                  <a:pt x="79" y="2117"/>
                  <a:pt x="79" y="2117"/>
                  <a:pt x="79" y="2117"/>
                </a:cubicBezTo>
                <a:cubicBezTo>
                  <a:pt x="32" y="2117"/>
                  <a:pt x="0" y="2149"/>
                  <a:pt x="0" y="2197"/>
                </a:cubicBezTo>
                <a:cubicBezTo>
                  <a:pt x="0" y="2245"/>
                  <a:pt x="32" y="2277"/>
                  <a:pt x="79" y="2277"/>
                </a:cubicBezTo>
                <a:cubicBezTo>
                  <a:pt x="1781" y="2277"/>
                  <a:pt x="1781" y="2277"/>
                  <a:pt x="1781" y="2277"/>
                </a:cubicBezTo>
                <a:cubicBezTo>
                  <a:pt x="1829" y="2372"/>
                  <a:pt x="1893" y="2467"/>
                  <a:pt x="1956" y="2547"/>
                </a:cubicBezTo>
                <a:cubicBezTo>
                  <a:pt x="79" y="2547"/>
                  <a:pt x="79" y="2547"/>
                  <a:pt x="79" y="2547"/>
                </a:cubicBezTo>
                <a:cubicBezTo>
                  <a:pt x="32" y="2547"/>
                  <a:pt x="0" y="2579"/>
                  <a:pt x="0" y="2626"/>
                </a:cubicBezTo>
                <a:cubicBezTo>
                  <a:pt x="0" y="2658"/>
                  <a:pt x="32" y="2706"/>
                  <a:pt x="79" y="2706"/>
                </a:cubicBezTo>
                <a:cubicBezTo>
                  <a:pt x="2100" y="2706"/>
                  <a:pt x="2100" y="2706"/>
                  <a:pt x="2100" y="2706"/>
                </a:cubicBezTo>
                <a:cubicBezTo>
                  <a:pt x="2227" y="2817"/>
                  <a:pt x="2370" y="2913"/>
                  <a:pt x="2529" y="2976"/>
                </a:cubicBezTo>
                <a:close/>
                <a:moveTo>
                  <a:pt x="4072" y="3533"/>
                </a:moveTo>
                <a:cubicBezTo>
                  <a:pt x="4167" y="3533"/>
                  <a:pt x="4247" y="3597"/>
                  <a:pt x="4294" y="3676"/>
                </a:cubicBezTo>
                <a:cubicBezTo>
                  <a:pt x="4851" y="4901"/>
                  <a:pt x="4851" y="4901"/>
                  <a:pt x="4851" y="4901"/>
                </a:cubicBezTo>
                <a:cubicBezTo>
                  <a:pt x="4867" y="4964"/>
                  <a:pt x="4867" y="5028"/>
                  <a:pt x="4851" y="5092"/>
                </a:cubicBezTo>
                <a:cubicBezTo>
                  <a:pt x="4835" y="5139"/>
                  <a:pt x="4787" y="5187"/>
                  <a:pt x="4724" y="5219"/>
                </a:cubicBezTo>
                <a:cubicBezTo>
                  <a:pt x="4660" y="5235"/>
                  <a:pt x="4596" y="5235"/>
                  <a:pt x="4533" y="5219"/>
                </a:cubicBezTo>
                <a:cubicBezTo>
                  <a:pt x="4485" y="5187"/>
                  <a:pt x="4438" y="5139"/>
                  <a:pt x="4421" y="5092"/>
                </a:cubicBezTo>
                <a:cubicBezTo>
                  <a:pt x="3865" y="3867"/>
                  <a:pt x="3865" y="3867"/>
                  <a:pt x="3865" y="3867"/>
                </a:cubicBezTo>
                <a:cubicBezTo>
                  <a:pt x="3833" y="3803"/>
                  <a:pt x="3833" y="3740"/>
                  <a:pt x="3865" y="3676"/>
                </a:cubicBezTo>
                <a:cubicBezTo>
                  <a:pt x="3881" y="3628"/>
                  <a:pt x="3929" y="3581"/>
                  <a:pt x="3976" y="3549"/>
                </a:cubicBezTo>
                <a:cubicBezTo>
                  <a:pt x="4008" y="3549"/>
                  <a:pt x="4040" y="3533"/>
                  <a:pt x="4072" y="3533"/>
                </a:cubicBezTo>
                <a:close/>
                <a:moveTo>
                  <a:pt x="3181" y="161"/>
                </a:moveTo>
                <a:cubicBezTo>
                  <a:pt x="3372" y="161"/>
                  <a:pt x="3563" y="209"/>
                  <a:pt x="3754" y="289"/>
                </a:cubicBezTo>
                <a:cubicBezTo>
                  <a:pt x="4103" y="447"/>
                  <a:pt x="4358" y="718"/>
                  <a:pt x="4485" y="1068"/>
                </a:cubicBezTo>
                <a:cubicBezTo>
                  <a:pt x="4612" y="1434"/>
                  <a:pt x="4612" y="1815"/>
                  <a:pt x="4453" y="2149"/>
                </a:cubicBezTo>
                <a:cubicBezTo>
                  <a:pt x="4120" y="2849"/>
                  <a:pt x="3293" y="3167"/>
                  <a:pt x="2593" y="2833"/>
                </a:cubicBezTo>
                <a:cubicBezTo>
                  <a:pt x="2322" y="2722"/>
                  <a:pt x="2115" y="2515"/>
                  <a:pt x="1972" y="2277"/>
                </a:cubicBezTo>
                <a:cubicBezTo>
                  <a:pt x="3722" y="2277"/>
                  <a:pt x="3722" y="2277"/>
                  <a:pt x="3722" y="2277"/>
                </a:cubicBezTo>
                <a:cubicBezTo>
                  <a:pt x="3769" y="2277"/>
                  <a:pt x="3801" y="2245"/>
                  <a:pt x="3801" y="2197"/>
                </a:cubicBezTo>
                <a:cubicBezTo>
                  <a:pt x="3801" y="2149"/>
                  <a:pt x="3769" y="2117"/>
                  <a:pt x="3722" y="2117"/>
                </a:cubicBezTo>
                <a:cubicBezTo>
                  <a:pt x="1893" y="2117"/>
                  <a:pt x="1893" y="2117"/>
                  <a:pt x="1893" y="2117"/>
                </a:cubicBezTo>
                <a:cubicBezTo>
                  <a:pt x="1813" y="1958"/>
                  <a:pt x="1781" y="1768"/>
                  <a:pt x="1766" y="1593"/>
                </a:cubicBezTo>
                <a:cubicBezTo>
                  <a:pt x="3722" y="1593"/>
                  <a:pt x="3722" y="1593"/>
                  <a:pt x="3722" y="1593"/>
                </a:cubicBezTo>
                <a:cubicBezTo>
                  <a:pt x="3769" y="1593"/>
                  <a:pt x="3801" y="1545"/>
                  <a:pt x="3801" y="1513"/>
                </a:cubicBezTo>
                <a:cubicBezTo>
                  <a:pt x="3801" y="1465"/>
                  <a:pt x="3769" y="1434"/>
                  <a:pt x="3722" y="1434"/>
                </a:cubicBezTo>
                <a:cubicBezTo>
                  <a:pt x="1781" y="1434"/>
                  <a:pt x="1781" y="1434"/>
                  <a:pt x="1781" y="1434"/>
                </a:cubicBezTo>
                <a:cubicBezTo>
                  <a:pt x="1797" y="1274"/>
                  <a:pt x="1829" y="1131"/>
                  <a:pt x="1893" y="972"/>
                </a:cubicBezTo>
                <a:cubicBezTo>
                  <a:pt x="1909" y="956"/>
                  <a:pt x="1924" y="925"/>
                  <a:pt x="1940" y="893"/>
                </a:cubicBezTo>
                <a:cubicBezTo>
                  <a:pt x="3722" y="893"/>
                  <a:pt x="3722" y="893"/>
                  <a:pt x="3722" y="893"/>
                </a:cubicBezTo>
                <a:cubicBezTo>
                  <a:pt x="3769" y="893"/>
                  <a:pt x="3801" y="861"/>
                  <a:pt x="3801" y="813"/>
                </a:cubicBezTo>
                <a:cubicBezTo>
                  <a:pt x="3801" y="765"/>
                  <a:pt x="3769" y="734"/>
                  <a:pt x="3722" y="734"/>
                </a:cubicBezTo>
                <a:cubicBezTo>
                  <a:pt x="2036" y="734"/>
                  <a:pt x="2036" y="734"/>
                  <a:pt x="2036" y="734"/>
                </a:cubicBezTo>
                <a:cubicBezTo>
                  <a:pt x="2306" y="368"/>
                  <a:pt x="2736" y="161"/>
                  <a:pt x="3181" y="161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28C5D95B-8914-417F-A027-B9E01895DFFE}"/>
              </a:ext>
            </a:extLst>
          </p:cNvPr>
          <p:cNvSpPr/>
          <p:nvPr/>
        </p:nvSpPr>
        <p:spPr>
          <a:xfrm>
            <a:off x="9396770" y="1669908"/>
            <a:ext cx="909360" cy="7979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53" h="4434">
                <a:moveTo>
                  <a:pt x="0" y="1921"/>
                </a:moveTo>
                <a:lnTo>
                  <a:pt x="0" y="2509"/>
                </a:lnTo>
                <a:cubicBezTo>
                  <a:pt x="0" y="2843"/>
                  <a:pt x="222" y="3097"/>
                  <a:pt x="509" y="3097"/>
                </a:cubicBezTo>
                <a:lnTo>
                  <a:pt x="1097" y="3097"/>
                </a:lnTo>
                <a:lnTo>
                  <a:pt x="1097" y="3113"/>
                </a:lnTo>
                <a:lnTo>
                  <a:pt x="2751" y="4386"/>
                </a:lnTo>
                <a:cubicBezTo>
                  <a:pt x="2799" y="4418"/>
                  <a:pt x="2863" y="4434"/>
                  <a:pt x="2910" y="4434"/>
                </a:cubicBezTo>
                <a:cubicBezTo>
                  <a:pt x="2958" y="4434"/>
                  <a:pt x="2990" y="4434"/>
                  <a:pt x="3037" y="4402"/>
                </a:cubicBezTo>
                <a:cubicBezTo>
                  <a:pt x="3117" y="4370"/>
                  <a:pt x="3181" y="4275"/>
                  <a:pt x="3181" y="4179"/>
                </a:cubicBezTo>
                <a:lnTo>
                  <a:pt x="3181" y="267"/>
                </a:lnTo>
                <a:cubicBezTo>
                  <a:pt x="3181" y="171"/>
                  <a:pt x="3117" y="76"/>
                  <a:pt x="3037" y="28"/>
                </a:cubicBezTo>
                <a:cubicBezTo>
                  <a:pt x="2942" y="-20"/>
                  <a:pt x="2831" y="-4"/>
                  <a:pt x="2751" y="60"/>
                </a:cubicBezTo>
                <a:lnTo>
                  <a:pt x="1097" y="1332"/>
                </a:lnTo>
                <a:lnTo>
                  <a:pt x="509" y="1332"/>
                </a:lnTo>
                <a:cubicBezTo>
                  <a:pt x="222" y="1332"/>
                  <a:pt x="0" y="1603"/>
                  <a:pt x="0" y="1921"/>
                </a:cubicBezTo>
                <a:close/>
                <a:moveTo>
                  <a:pt x="1145" y="1491"/>
                </a:moveTo>
                <a:cubicBezTo>
                  <a:pt x="1193" y="1491"/>
                  <a:pt x="1225" y="1475"/>
                  <a:pt x="1225" y="1428"/>
                </a:cubicBezTo>
                <a:lnTo>
                  <a:pt x="2847" y="187"/>
                </a:lnTo>
                <a:cubicBezTo>
                  <a:pt x="2879" y="155"/>
                  <a:pt x="2927" y="155"/>
                  <a:pt x="2958" y="171"/>
                </a:cubicBezTo>
                <a:cubicBezTo>
                  <a:pt x="2990" y="187"/>
                  <a:pt x="3022" y="219"/>
                  <a:pt x="3022" y="267"/>
                </a:cubicBezTo>
                <a:lnTo>
                  <a:pt x="3022" y="4179"/>
                </a:lnTo>
                <a:cubicBezTo>
                  <a:pt x="3022" y="4211"/>
                  <a:pt x="2990" y="4243"/>
                  <a:pt x="2958" y="4258"/>
                </a:cubicBezTo>
                <a:cubicBezTo>
                  <a:pt x="2927" y="4290"/>
                  <a:pt x="2879" y="4275"/>
                  <a:pt x="2847" y="4258"/>
                </a:cubicBezTo>
                <a:lnTo>
                  <a:pt x="1225" y="3018"/>
                </a:lnTo>
                <a:cubicBezTo>
                  <a:pt x="1225" y="2970"/>
                  <a:pt x="1193" y="2939"/>
                  <a:pt x="1145" y="2939"/>
                </a:cubicBezTo>
                <a:lnTo>
                  <a:pt x="509" y="2939"/>
                </a:lnTo>
                <a:cubicBezTo>
                  <a:pt x="318" y="2939"/>
                  <a:pt x="159" y="2748"/>
                  <a:pt x="159" y="2509"/>
                </a:cubicBezTo>
                <a:lnTo>
                  <a:pt x="159" y="1921"/>
                </a:lnTo>
                <a:cubicBezTo>
                  <a:pt x="159" y="1698"/>
                  <a:pt x="318" y="1491"/>
                  <a:pt x="509" y="1491"/>
                </a:cubicBezTo>
                <a:close/>
                <a:moveTo>
                  <a:pt x="4310" y="585"/>
                </a:moveTo>
                <a:cubicBezTo>
                  <a:pt x="4278" y="616"/>
                  <a:pt x="4278" y="664"/>
                  <a:pt x="4310" y="696"/>
                </a:cubicBezTo>
                <a:cubicBezTo>
                  <a:pt x="5090" y="1523"/>
                  <a:pt x="5090" y="2891"/>
                  <a:pt x="4310" y="3734"/>
                </a:cubicBezTo>
                <a:cubicBezTo>
                  <a:pt x="4278" y="3766"/>
                  <a:pt x="4278" y="3813"/>
                  <a:pt x="4310" y="3845"/>
                </a:cubicBezTo>
                <a:cubicBezTo>
                  <a:pt x="4326" y="3861"/>
                  <a:pt x="4342" y="3861"/>
                  <a:pt x="4358" y="3861"/>
                </a:cubicBezTo>
                <a:cubicBezTo>
                  <a:pt x="4390" y="3861"/>
                  <a:pt x="4406" y="3861"/>
                  <a:pt x="4421" y="3829"/>
                </a:cubicBezTo>
                <a:cubicBezTo>
                  <a:pt x="5264" y="2939"/>
                  <a:pt x="5264" y="1475"/>
                  <a:pt x="4421" y="585"/>
                </a:cubicBezTo>
                <a:cubicBezTo>
                  <a:pt x="4390" y="553"/>
                  <a:pt x="4342" y="553"/>
                  <a:pt x="4310" y="585"/>
                </a:cubicBezTo>
                <a:close/>
                <a:moveTo>
                  <a:pt x="3944" y="1094"/>
                </a:moveTo>
                <a:cubicBezTo>
                  <a:pt x="3912" y="1062"/>
                  <a:pt x="3865" y="1062"/>
                  <a:pt x="3833" y="1094"/>
                </a:cubicBezTo>
                <a:cubicBezTo>
                  <a:pt x="3801" y="1125"/>
                  <a:pt x="3801" y="1173"/>
                  <a:pt x="3833" y="1205"/>
                </a:cubicBezTo>
                <a:cubicBezTo>
                  <a:pt x="4342" y="1761"/>
                  <a:pt x="4342" y="2668"/>
                  <a:pt x="3833" y="3225"/>
                </a:cubicBezTo>
                <a:cubicBezTo>
                  <a:pt x="3801" y="3257"/>
                  <a:pt x="3801" y="3304"/>
                  <a:pt x="3833" y="3336"/>
                </a:cubicBezTo>
                <a:cubicBezTo>
                  <a:pt x="3849" y="3352"/>
                  <a:pt x="3865" y="3352"/>
                  <a:pt x="3881" y="3352"/>
                </a:cubicBezTo>
                <a:cubicBezTo>
                  <a:pt x="3912" y="3352"/>
                  <a:pt x="3928" y="3352"/>
                  <a:pt x="3944" y="3320"/>
                </a:cubicBezTo>
                <a:cubicBezTo>
                  <a:pt x="4517" y="2716"/>
                  <a:pt x="4517" y="1714"/>
                  <a:pt x="3944" y="1094"/>
                </a:cubicBezTo>
                <a:close/>
                <a:moveTo>
                  <a:pt x="3419" y="2891"/>
                </a:moveTo>
                <a:cubicBezTo>
                  <a:pt x="3436" y="2907"/>
                  <a:pt x="3451" y="2907"/>
                  <a:pt x="3467" y="2907"/>
                </a:cubicBezTo>
                <a:cubicBezTo>
                  <a:pt x="3499" y="2907"/>
                  <a:pt x="3515" y="2907"/>
                  <a:pt x="3531" y="2891"/>
                </a:cubicBezTo>
                <a:cubicBezTo>
                  <a:pt x="3881" y="2509"/>
                  <a:pt x="3881" y="1904"/>
                  <a:pt x="3531" y="1539"/>
                </a:cubicBezTo>
                <a:cubicBezTo>
                  <a:pt x="3499" y="1507"/>
                  <a:pt x="3451" y="1507"/>
                  <a:pt x="3419" y="1539"/>
                </a:cubicBezTo>
                <a:cubicBezTo>
                  <a:pt x="3388" y="1555"/>
                  <a:pt x="3388" y="1618"/>
                  <a:pt x="3419" y="1650"/>
                </a:cubicBezTo>
                <a:cubicBezTo>
                  <a:pt x="3706" y="1952"/>
                  <a:pt x="3706" y="2461"/>
                  <a:pt x="3419" y="2779"/>
                </a:cubicBezTo>
                <a:cubicBezTo>
                  <a:pt x="3388" y="2811"/>
                  <a:pt x="3388" y="2859"/>
                  <a:pt x="3419" y="289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87929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BC5-0A40-4336-9942-958F6EBD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82" y="173816"/>
            <a:ext cx="11337580" cy="972704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solidFill>
                  <a:srgbClr val="2E3C98"/>
                </a:solidFill>
              </a:rPr>
              <a:t>New research finds that lack of automation is still a pain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388BD-C90B-4F37-9B63-D6140D19B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8" t="58452" r="26518" b="9285"/>
          <a:stretch/>
        </p:blipFill>
        <p:spPr>
          <a:xfrm>
            <a:off x="5772041" y="1538517"/>
            <a:ext cx="5679730" cy="4594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166CE-3E0A-4EE1-87D4-9FC7E26D2FA9}"/>
              </a:ext>
            </a:extLst>
          </p:cNvPr>
          <p:cNvSpPr/>
          <p:nvPr/>
        </p:nvSpPr>
        <p:spPr>
          <a:xfrm>
            <a:off x="6096000" y="224517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94A47-E342-4835-AC6D-15B565B29BBD}"/>
              </a:ext>
            </a:extLst>
          </p:cNvPr>
          <p:cNvSpPr/>
          <p:nvPr/>
        </p:nvSpPr>
        <p:spPr>
          <a:xfrm>
            <a:off x="9849416" y="224517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34DD97-D36B-45DE-B39A-DE17BC63DA3D}"/>
              </a:ext>
            </a:extLst>
          </p:cNvPr>
          <p:cNvSpPr/>
          <p:nvPr/>
        </p:nvSpPr>
        <p:spPr>
          <a:xfrm>
            <a:off x="9849416" y="310242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FEE19-B02F-44BA-8265-33E51724374E}"/>
              </a:ext>
            </a:extLst>
          </p:cNvPr>
          <p:cNvSpPr/>
          <p:nvPr/>
        </p:nvSpPr>
        <p:spPr>
          <a:xfrm>
            <a:off x="6096000" y="310242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C6D9E3-316F-40BD-9F8C-DE3FDA0DEF9F}"/>
              </a:ext>
            </a:extLst>
          </p:cNvPr>
          <p:cNvSpPr/>
          <p:nvPr/>
        </p:nvSpPr>
        <p:spPr>
          <a:xfrm>
            <a:off x="6096000" y="395967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2A986-4EBA-4EB4-A586-1587648DC419}"/>
              </a:ext>
            </a:extLst>
          </p:cNvPr>
          <p:cNvSpPr/>
          <p:nvPr/>
        </p:nvSpPr>
        <p:spPr>
          <a:xfrm>
            <a:off x="7976790" y="3959679"/>
            <a:ext cx="1396093" cy="8572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2A1E0C-BF13-4D27-AE3E-A2DBBAA1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0" t="59524" r="27101" b="10569"/>
          <a:stretch/>
        </p:blipFill>
        <p:spPr>
          <a:xfrm>
            <a:off x="116497" y="1503317"/>
            <a:ext cx="5822228" cy="44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3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D161-7BAA-49DD-92AA-94BED86E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36288-83E1-4B7E-B13C-16A854459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2765D-FE20-43BD-9362-19B2C437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5" y="17174"/>
            <a:ext cx="11970070" cy="6348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4D9248-2551-49B5-9BB3-1A253394AE71}"/>
              </a:ext>
            </a:extLst>
          </p:cNvPr>
          <p:cNvSpPr/>
          <p:nvPr/>
        </p:nvSpPr>
        <p:spPr>
          <a:xfrm>
            <a:off x="5161215" y="4461164"/>
            <a:ext cx="3477491" cy="9144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89597-9933-4952-970C-4B952D0A9925}"/>
              </a:ext>
            </a:extLst>
          </p:cNvPr>
          <p:cNvSpPr/>
          <p:nvPr/>
        </p:nvSpPr>
        <p:spPr>
          <a:xfrm>
            <a:off x="6359634" y="5708648"/>
            <a:ext cx="1967346" cy="5743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BACF54-6272-41BE-9BCC-4D4A186385D0}"/>
              </a:ext>
            </a:extLst>
          </p:cNvPr>
          <p:cNvSpPr/>
          <p:nvPr/>
        </p:nvSpPr>
        <p:spPr>
          <a:xfrm>
            <a:off x="845525" y="5708648"/>
            <a:ext cx="1517073" cy="5743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4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EF999C-9F25-4B5D-88E1-9842FB8F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 dirty="0">
                <a:solidFill>
                  <a:srgbClr val="2E3C98"/>
                </a:solidFill>
              </a:rPr>
              <a:t>What’s Required?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4C1672-4EC2-4AE8-BF0E-BCB411B28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/>
              <a:t>Endpoint Visibility into Threats to Data at Scale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Real-time visibility and alerting across your entire network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Identification and initial response in less than 15 minutes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Detection of anomalies and threats on endpoints on or off the network including cloud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/>
              <a:t>Easy to Setup, Run, and Maintain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Compatibility with other agents and products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One time set up lets the user set it and forget it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Out-of-the-box (MITRE) &amp; easy rule creation and sharing/re-use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/>
              <a:t>Resource Management and Scalability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Relatively small footprint on the endpoint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Collect data only when needed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Ability to manage multiple scan frequencies and types across definable network segments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3201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1FC0-8FA3-48C3-90B0-B1D5F4FB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 dirty="0">
                <a:solidFill>
                  <a:srgbClr val="2E3C98"/>
                </a:solidFill>
              </a:rPr>
              <a:t>Not all Endpoints are Created Equal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65A26-8E88-4AFA-8C10-12F03963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Endpoint Profile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Connectivity</a:t>
            </a:r>
          </a:p>
          <a:p>
            <a:r>
              <a:rPr lang="en-US" dirty="0"/>
              <a:t>Data Profile</a:t>
            </a:r>
          </a:p>
          <a:p>
            <a:pPr lvl="1"/>
            <a:r>
              <a:rPr lang="en-US" dirty="0"/>
              <a:t>Sensitive/regulated information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Threat Profile</a:t>
            </a:r>
          </a:p>
          <a:p>
            <a:endParaRPr lang="en-US" dirty="0"/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C4C34A9C-8E2F-4786-A0FF-697E6DB971BE}"/>
              </a:ext>
            </a:extLst>
          </p:cNvPr>
          <p:cNvSpPr/>
          <p:nvPr/>
        </p:nvSpPr>
        <p:spPr>
          <a:xfrm>
            <a:off x="6158649" y="2865054"/>
            <a:ext cx="569700" cy="8902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66" h="4947">
                <a:moveTo>
                  <a:pt x="2514" y="1257"/>
                </a:moveTo>
                <a:cubicBezTo>
                  <a:pt x="2562" y="1257"/>
                  <a:pt x="2593" y="1225"/>
                  <a:pt x="2593" y="1177"/>
                </a:cubicBezTo>
                <a:lnTo>
                  <a:pt x="2593" y="541"/>
                </a:lnTo>
                <a:cubicBezTo>
                  <a:pt x="2593" y="493"/>
                  <a:pt x="2562" y="461"/>
                  <a:pt x="2514" y="461"/>
                </a:cubicBezTo>
                <a:cubicBezTo>
                  <a:pt x="2466" y="461"/>
                  <a:pt x="2434" y="493"/>
                  <a:pt x="2434" y="541"/>
                </a:cubicBezTo>
                <a:lnTo>
                  <a:pt x="2434" y="1177"/>
                </a:lnTo>
                <a:cubicBezTo>
                  <a:pt x="2434" y="1225"/>
                  <a:pt x="2466" y="1257"/>
                  <a:pt x="2514" y="1257"/>
                </a:cubicBezTo>
                <a:close/>
                <a:moveTo>
                  <a:pt x="2036" y="1257"/>
                </a:moveTo>
                <a:cubicBezTo>
                  <a:pt x="2084" y="1257"/>
                  <a:pt x="2116" y="1225"/>
                  <a:pt x="2116" y="1177"/>
                </a:cubicBezTo>
                <a:lnTo>
                  <a:pt x="2116" y="541"/>
                </a:lnTo>
                <a:cubicBezTo>
                  <a:pt x="2116" y="493"/>
                  <a:pt x="2084" y="461"/>
                  <a:pt x="2036" y="461"/>
                </a:cubicBezTo>
                <a:cubicBezTo>
                  <a:pt x="1989" y="461"/>
                  <a:pt x="1957" y="493"/>
                  <a:pt x="1957" y="541"/>
                </a:cubicBezTo>
                <a:lnTo>
                  <a:pt x="1957" y="1177"/>
                </a:lnTo>
                <a:cubicBezTo>
                  <a:pt x="1957" y="1225"/>
                  <a:pt x="1989" y="1257"/>
                  <a:pt x="2036" y="1257"/>
                </a:cubicBezTo>
                <a:close/>
                <a:moveTo>
                  <a:pt x="1559" y="1257"/>
                </a:moveTo>
                <a:cubicBezTo>
                  <a:pt x="1607" y="1257"/>
                  <a:pt x="1639" y="1225"/>
                  <a:pt x="1639" y="1177"/>
                </a:cubicBezTo>
                <a:lnTo>
                  <a:pt x="1639" y="541"/>
                </a:lnTo>
                <a:cubicBezTo>
                  <a:pt x="1639" y="493"/>
                  <a:pt x="1607" y="461"/>
                  <a:pt x="1559" y="461"/>
                </a:cubicBezTo>
                <a:cubicBezTo>
                  <a:pt x="1512" y="461"/>
                  <a:pt x="1480" y="493"/>
                  <a:pt x="1480" y="541"/>
                </a:cubicBezTo>
                <a:lnTo>
                  <a:pt x="1480" y="1177"/>
                </a:lnTo>
                <a:cubicBezTo>
                  <a:pt x="1480" y="1225"/>
                  <a:pt x="1512" y="1257"/>
                  <a:pt x="1559" y="1257"/>
                </a:cubicBezTo>
                <a:close/>
                <a:moveTo>
                  <a:pt x="1082" y="1257"/>
                </a:moveTo>
                <a:cubicBezTo>
                  <a:pt x="1130" y="1257"/>
                  <a:pt x="1162" y="1225"/>
                  <a:pt x="1162" y="1177"/>
                </a:cubicBezTo>
                <a:lnTo>
                  <a:pt x="1162" y="541"/>
                </a:lnTo>
                <a:cubicBezTo>
                  <a:pt x="1162" y="493"/>
                  <a:pt x="1130" y="461"/>
                  <a:pt x="1082" y="461"/>
                </a:cubicBezTo>
                <a:cubicBezTo>
                  <a:pt x="1050" y="461"/>
                  <a:pt x="1003" y="493"/>
                  <a:pt x="1003" y="541"/>
                </a:cubicBezTo>
                <a:lnTo>
                  <a:pt x="1003" y="1177"/>
                </a:lnTo>
                <a:cubicBezTo>
                  <a:pt x="1003" y="1225"/>
                  <a:pt x="1050" y="1257"/>
                  <a:pt x="1082" y="1257"/>
                </a:cubicBezTo>
                <a:close/>
                <a:moveTo>
                  <a:pt x="621" y="1257"/>
                </a:moveTo>
                <a:cubicBezTo>
                  <a:pt x="653" y="1257"/>
                  <a:pt x="700" y="1225"/>
                  <a:pt x="700" y="1177"/>
                </a:cubicBezTo>
                <a:lnTo>
                  <a:pt x="700" y="541"/>
                </a:lnTo>
                <a:cubicBezTo>
                  <a:pt x="700" y="493"/>
                  <a:pt x="653" y="461"/>
                  <a:pt x="621" y="461"/>
                </a:cubicBezTo>
                <a:cubicBezTo>
                  <a:pt x="573" y="461"/>
                  <a:pt x="541" y="493"/>
                  <a:pt x="541" y="541"/>
                </a:cubicBezTo>
                <a:lnTo>
                  <a:pt x="541" y="1177"/>
                </a:lnTo>
                <a:cubicBezTo>
                  <a:pt x="541" y="1225"/>
                  <a:pt x="573" y="1257"/>
                  <a:pt x="621" y="1257"/>
                </a:cubicBezTo>
                <a:close/>
                <a:moveTo>
                  <a:pt x="2514" y="2863"/>
                </a:moveTo>
                <a:cubicBezTo>
                  <a:pt x="2562" y="2863"/>
                  <a:pt x="2593" y="2831"/>
                  <a:pt x="2593" y="2799"/>
                </a:cubicBezTo>
                <a:lnTo>
                  <a:pt x="2593" y="2147"/>
                </a:lnTo>
                <a:cubicBezTo>
                  <a:pt x="2593" y="2115"/>
                  <a:pt x="2562" y="2068"/>
                  <a:pt x="2514" y="2068"/>
                </a:cubicBezTo>
                <a:cubicBezTo>
                  <a:pt x="2466" y="2068"/>
                  <a:pt x="2434" y="2115"/>
                  <a:pt x="2434" y="2147"/>
                </a:cubicBezTo>
                <a:lnTo>
                  <a:pt x="2434" y="2799"/>
                </a:lnTo>
                <a:cubicBezTo>
                  <a:pt x="2434" y="2831"/>
                  <a:pt x="2466" y="2863"/>
                  <a:pt x="2514" y="2863"/>
                </a:cubicBezTo>
                <a:close/>
                <a:moveTo>
                  <a:pt x="2036" y="2863"/>
                </a:moveTo>
                <a:cubicBezTo>
                  <a:pt x="2084" y="2863"/>
                  <a:pt x="2116" y="2831"/>
                  <a:pt x="2116" y="2799"/>
                </a:cubicBezTo>
                <a:lnTo>
                  <a:pt x="2116" y="2147"/>
                </a:lnTo>
                <a:cubicBezTo>
                  <a:pt x="2116" y="2115"/>
                  <a:pt x="2084" y="2068"/>
                  <a:pt x="2036" y="2068"/>
                </a:cubicBezTo>
                <a:cubicBezTo>
                  <a:pt x="1989" y="2068"/>
                  <a:pt x="1957" y="2115"/>
                  <a:pt x="1957" y="2147"/>
                </a:cubicBezTo>
                <a:lnTo>
                  <a:pt x="1957" y="2799"/>
                </a:lnTo>
                <a:cubicBezTo>
                  <a:pt x="1957" y="2831"/>
                  <a:pt x="1989" y="2863"/>
                  <a:pt x="2036" y="2863"/>
                </a:cubicBezTo>
                <a:close/>
                <a:moveTo>
                  <a:pt x="1559" y="2863"/>
                </a:moveTo>
                <a:cubicBezTo>
                  <a:pt x="1607" y="2863"/>
                  <a:pt x="1639" y="2831"/>
                  <a:pt x="1639" y="2799"/>
                </a:cubicBezTo>
                <a:lnTo>
                  <a:pt x="1639" y="2147"/>
                </a:lnTo>
                <a:cubicBezTo>
                  <a:pt x="1639" y="2115"/>
                  <a:pt x="1607" y="2068"/>
                  <a:pt x="1559" y="2068"/>
                </a:cubicBezTo>
                <a:cubicBezTo>
                  <a:pt x="1512" y="2068"/>
                  <a:pt x="1480" y="2115"/>
                  <a:pt x="1480" y="2147"/>
                </a:cubicBezTo>
                <a:lnTo>
                  <a:pt x="1480" y="2799"/>
                </a:lnTo>
                <a:cubicBezTo>
                  <a:pt x="1480" y="2831"/>
                  <a:pt x="1512" y="2863"/>
                  <a:pt x="1559" y="2863"/>
                </a:cubicBezTo>
                <a:close/>
                <a:moveTo>
                  <a:pt x="1082" y="2863"/>
                </a:moveTo>
                <a:cubicBezTo>
                  <a:pt x="1130" y="2863"/>
                  <a:pt x="1162" y="2831"/>
                  <a:pt x="1162" y="2799"/>
                </a:cubicBezTo>
                <a:lnTo>
                  <a:pt x="1162" y="2147"/>
                </a:lnTo>
                <a:cubicBezTo>
                  <a:pt x="1162" y="2115"/>
                  <a:pt x="1130" y="2068"/>
                  <a:pt x="1082" y="2068"/>
                </a:cubicBezTo>
                <a:cubicBezTo>
                  <a:pt x="1050" y="2068"/>
                  <a:pt x="1003" y="2115"/>
                  <a:pt x="1003" y="2147"/>
                </a:cubicBezTo>
                <a:lnTo>
                  <a:pt x="1003" y="2799"/>
                </a:lnTo>
                <a:cubicBezTo>
                  <a:pt x="1003" y="2831"/>
                  <a:pt x="1050" y="2863"/>
                  <a:pt x="1082" y="2863"/>
                </a:cubicBezTo>
                <a:close/>
                <a:moveTo>
                  <a:pt x="621" y="2863"/>
                </a:moveTo>
                <a:cubicBezTo>
                  <a:pt x="653" y="2863"/>
                  <a:pt x="700" y="2831"/>
                  <a:pt x="700" y="2799"/>
                </a:cubicBezTo>
                <a:lnTo>
                  <a:pt x="700" y="2147"/>
                </a:lnTo>
                <a:cubicBezTo>
                  <a:pt x="700" y="2115"/>
                  <a:pt x="653" y="2068"/>
                  <a:pt x="621" y="2068"/>
                </a:cubicBezTo>
                <a:cubicBezTo>
                  <a:pt x="573" y="2068"/>
                  <a:pt x="541" y="2115"/>
                  <a:pt x="541" y="2147"/>
                </a:cubicBezTo>
                <a:lnTo>
                  <a:pt x="541" y="2799"/>
                </a:lnTo>
                <a:cubicBezTo>
                  <a:pt x="541" y="2831"/>
                  <a:pt x="573" y="2863"/>
                  <a:pt x="621" y="2863"/>
                </a:cubicBezTo>
                <a:close/>
                <a:moveTo>
                  <a:pt x="2514" y="4469"/>
                </a:moveTo>
                <a:cubicBezTo>
                  <a:pt x="2562" y="4469"/>
                  <a:pt x="2593" y="4438"/>
                  <a:pt x="2593" y="4390"/>
                </a:cubicBezTo>
                <a:lnTo>
                  <a:pt x="2593" y="3754"/>
                </a:lnTo>
                <a:cubicBezTo>
                  <a:pt x="2593" y="3706"/>
                  <a:pt x="2562" y="3674"/>
                  <a:pt x="2514" y="3674"/>
                </a:cubicBezTo>
                <a:cubicBezTo>
                  <a:pt x="2466" y="3674"/>
                  <a:pt x="2434" y="3706"/>
                  <a:pt x="2434" y="3754"/>
                </a:cubicBezTo>
                <a:lnTo>
                  <a:pt x="2434" y="4390"/>
                </a:lnTo>
                <a:cubicBezTo>
                  <a:pt x="2434" y="4438"/>
                  <a:pt x="2466" y="4469"/>
                  <a:pt x="2514" y="4469"/>
                </a:cubicBezTo>
                <a:close/>
                <a:moveTo>
                  <a:pt x="2036" y="4469"/>
                </a:moveTo>
                <a:cubicBezTo>
                  <a:pt x="2084" y="4469"/>
                  <a:pt x="2116" y="4438"/>
                  <a:pt x="2116" y="4390"/>
                </a:cubicBezTo>
                <a:lnTo>
                  <a:pt x="2116" y="3754"/>
                </a:lnTo>
                <a:cubicBezTo>
                  <a:pt x="2116" y="3706"/>
                  <a:pt x="2084" y="3674"/>
                  <a:pt x="2036" y="3674"/>
                </a:cubicBezTo>
                <a:cubicBezTo>
                  <a:pt x="1989" y="3674"/>
                  <a:pt x="1957" y="3706"/>
                  <a:pt x="1957" y="3754"/>
                </a:cubicBezTo>
                <a:lnTo>
                  <a:pt x="1957" y="4390"/>
                </a:lnTo>
                <a:cubicBezTo>
                  <a:pt x="1957" y="4438"/>
                  <a:pt x="1989" y="4469"/>
                  <a:pt x="2036" y="4469"/>
                </a:cubicBezTo>
                <a:close/>
                <a:moveTo>
                  <a:pt x="1559" y="4469"/>
                </a:moveTo>
                <a:cubicBezTo>
                  <a:pt x="1607" y="4469"/>
                  <a:pt x="1639" y="4438"/>
                  <a:pt x="1639" y="4390"/>
                </a:cubicBezTo>
                <a:lnTo>
                  <a:pt x="1639" y="3754"/>
                </a:lnTo>
                <a:cubicBezTo>
                  <a:pt x="1639" y="3706"/>
                  <a:pt x="1607" y="3674"/>
                  <a:pt x="1559" y="3674"/>
                </a:cubicBezTo>
                <a:cubicBezTo>
                  <a:pt x="1512" y="3674"/>
                  <a:pt x="1480" y="3706"/>
                  <a:pt x="1480" y="3754"/>
                </a:cubicBezTo>
                <a:lnTo>
                  <a:pt x="1480" y="4390"/>
                </a:lnTo>
                <a:cubicBezTo>
                  <a:pt x="1480" y="4438"/>
                  <a:pt x="1512" y="4469"/>
                  <a:pt x="1559" y="4469"/>
                </a:cubicBezTo>
                <a:close/>
                <a:moveTo>
                  <a:pt x="1082" y="4469"/>
                </a:moveTo>
                <a:cubicBezTo>
                  <a:pt x="1130" y="4469"/>
                  <a:pt x="1162" y="4438"/>
                  <a:pt x="1162" y="4390"/>
                </a:cubicBezTo>
                <a:lnTo>
                  <a:pt x="1162" y="3754"/>
                </a:lnTo>
                <a:cubicBezTo>
                  <a:pt x="1162" y="3706"/>
                  <a:pt x="1130" y="3674"/>
                  <a:pt x="1082" y="3674"/>
                </a:cubicBezTo>
                <a:cubicBezTo>
                  <a:pt x="1050" y="3674"/>
                  <a:pt x="1003" y="3706"/>
                  <a:pt x="1003" y="3754"/>
                </a:cubicBezTo>
                <a:lnTo>
                  <a:pt x="1003" y="4390"/>
                </a:lnTo>
                <a:cubicBezTo>
                  <a:pt x="1003" y="4438"/>
                  <a:pt x="1050" y="4469"/>
                  <a:pt x="1082" y="4469"/>
                </a:cubicBezTo>
                <a:close/>
                <a:moveTo>
                  <a:pt x="621" y="4469"/>
                </a:moveTo>
                <a:cubicBezTo>
                  <a:pt x="653" y="4469"/>
                  <a:pt x="700" y="4438"/>
                  <a:pt x="700" y="4390"/>
                </a:cubicBezTo>
                <a:lnTo>
                  <a:pt x="700" y="3754"/>
                </a:lnTo>
                <a:cubicBezTo>
                  <a:pt x="700" y="3706"/>
                  <a:pt x="653" y="3674"/>
                  <a:pt x="621" y="3674"/>
                </a:cubicBezTo>
                <a:cubicBezTo>
                  <a:pt x="573" y="3674"/>
                  <a:pt x="541" y="3706"/>
                  <a:pt x="541" y="3754"/>
                </a:cubicBezTo>
                <a:lnTo>
                  <a:pt x="541" y="4390"/>
                </a:lnTo>
                <a:cubicBezTo>
                  <a:pt x="541" y="4438"/>
                  <a:pt x="573" y="4469"/>
                  <a:pt x="621" y="4469"/>
                </a:cubicBezTo>
                <a:close/>
                <a:moveTo>
                  <a:pt x="0" y="3515"/>
                </a:moveTo>
                <a:lnTo>
                  <a:pt x="0" y="4629"/>
                </a:lnTo>
                <a:cubicBezTo>
                  <a:pt x="0" y="4804"/>
                  <a:pt x="144" y="4947"/>
                  <a:pt x="318" y="4947"/>
                </a:cubicBezTo>
                <a:lnTo>
                  <a:pt x="2848" y="4947"/>
                </a:lnTo>
                <a:cubicBezTo>
                  <a:pt x="3023" y="4947"/>
                  <a:pt x="3166" y="4804"/>
                  <a:pt x="3166" y="4629"/>
                </a:cubicBezTo>
                <a:lnTo>
                  <a:pt x="3166" y="3515"/>
                </a:lnTo>
                <a:cubicBezTo>
                  <a:pt x="3166" y="3420"/>
                  <a:pt x="3118" y="3324"/>
                  <a:pt x="3054" y="3277"/>
                </a:cubicBezTo>
                <a:cubicBezTo>
                  <a:pt x="3118" y="3213"/>
                  <a:pt x="3166" y="3133"/>
                  <a:pt x="3166" y="3038"/>
                </a:cubicBezTo>
                <a:lnTo>
                  <a:pt x="3166" y="1909"/>
                </a:lnTo>
                <a:cubicBezTo>
                  <a:pt x="3166" y="1813"/>
                  <a:pt x="3118" y="1734"/>
                  <a:pt x="3054" y="1670"/>
                </a:cubicBezTo>
                <a:cubicBezTo>
                  <a:pt x="3118" y="1623"/>
                  <a:pt x="3166" y="1527"/>
                  <a:pt x="3166" y="1432"/>
                </a:cubicBezTo>
                <a:lnTo>
                  <a:pt x="3166" y="318"/>
                </a:lnTo>
                <a:cubicBezTo>
                  <a:pt x="3166" y="143"/>
                  <a:pt x="3023" y="0"/>
                  <a:pt x="2848" y="0"/>
                </a:cubicBezTo>
                <a:lnTo>
                  <a:pt x="318" y="0"/>
                </a:lnTo>
                <a:cubicBezTo>
                  <a:pt x="144" y="0"/>
                  <a:pt x="0" y="143"/>
                  <a:pt x="0" y="318"/>
                </a:cubicBezTo>
                <a:lnTo>
                  <a:pt x="0" y="1432"/>
                </a:lnTo>
                <a:cubicBezTo>
                  <a:pt x="0" y="1527"/>
                  <a:pt x="48" y="1623"/>
                  <a:pt x="112" y="1670"/>
                </a:cubicBezTo>
                <a:cubicBezTo>
                  <a:pt x="48" y="1734"/>
                  <a:pt x="0" y="1813"/>
                  <a:pt x="0" y="1909"/>
                </a:cubicBezTo>
                <a:lnTo>
                  <a:pt x="0" y="3038"/>
                </a:lnTo>
                <a:cubicBezTo>
                  <a:pt x="0" y="3133"/>
                  <a:pt x="48" y="3213"/>
                  <a:pt x="112" y="3277"/>
                </a:cubicBezTo>
                <a:cubicBezTo>
                  <a:pt x="48" y="3324"/>
                  <a:pt x="0" y="3420"/>
                  <a:pt x="0" y="3515"/>
                </a:cubicBezTo>
                <a:close/>
                <a:moveTo>
                  <a:pt x="160" y="318"/>
                </a:moveTo>
                <a:cubicBezTo>
                  <a:pt x="160" y="223"/>
                  <a:pt x="239" y="159"/>
                  <a:pt x="318" y="159"/>
                </a:cubicBezTo>
                <a:lnTo>
                  <a:pt x="2848" y="159"/>
                </a:lnTo>
                <a:cubicBezTo>
                  <a:pt x="2927" y="159"/>
                  <a:pt x="3007" y="223"/>
                  <a:pt x="3007" y="318"/>
                </a:cubicBezTo>
                <a:lnTo>
                  <a:pt x="3007" y="1432"/>
                </a:lnTo>
                <a:cubicBezTo>
                  <a:pt x="3007" y="1527"/>
                  <a:pt x="2927" y="1591"/>
                  <a:pt x="2848" y="1591"/>
                </a:cubicBezTo>
                <a:lnTo>
                  <a:pt x="318" y="1591"/>
                </a:lnTo>
                <a:cubicBezTo>
                  <a:pt x="239" y="1591"/>
                  <a:pt x="160" y="1527"/>
                  <a:pt x="160" y="1432"/>
                </a:cubicBezTo>
                <a:close/>
                <a:moveTo>
                  <a:pt x="160" y="1909"/>
                </a:moveTo>
                <a:cubicBezTo>
                  <a:pt x="160" y="1829"/>
                  <a:pt x="239" y="1750"/>
                  <a:pt x="318" y="1750"/>
                </a:cubicBezTo>
                <a:lnTo>
                  <a:pt x="2848" y="1750"/>
                </a:lnTo>
                <a:cubicBezTo>
                  <a:pt x="2927" y="1750"/>
                  <a:pt x="3007" y="1829"/>
                  <a:pt x="3007" y="1909"/>
                </a:cubicBezTo>
                <a:lnTo>
                  <a:pt x="3007" y="3038"/>
                </a:lnTo>
                <a:cubicBezTo>
                  <a:pt x="3007" y="3117"/>
                  <a:pt x="2927" y="3197"/>
                  <a:pt x="2848" y="3197"/>
                </a:cubicBezTo>
                <a:lnTo>
                  <a:pt x="318" y="3197"/>
                </a:lnTo>
                <a:cubicBezTo>
                  <a:pt x="239" y="3197"/>
                  <a:pt x="160" y="3117"/>
                  <a:pt x="160" y="3038"/>
                </a:cubicBezTo>
                <a:close/>
                <a:moveTo>
                  <a:pt x="160" y="3515"/>
                </a:moveTo>
                <a:cubicBezTo>
                  <a:pt x="160" y="3420"/>
                  <a:pt x="239" y="3356"/>
                  <a:pt x="318" y="3356"/>
                </a:cubicBezTo>
                <a:lnTo>
                  <a:pt x="2848" y="3356"/>
                </a:lnTo>
                <a:cubicBezTo>
                  <a:pt x="2927" y="3356"/>
                  <a:pt x="3007" y="3420"/>
                  <a:pt x="3007" y="3515"/>
                </a:cubicBezTo>
                <a:lnTo>
                  <a:pt x="3007" y="4629"/>
                </a:lnTo>
                <a:cubicBezTo>
                  <a:pt x="3007" y="4724"/>
                  <a:pt x="2927" y="4787"/>
                  <a:pt x="2848" y="4787"/>
                </a:cubicBezTo>
                <a:lnTo>
                  <a:pt x="318" y="4787"/>
                </a:lnTo>
                <a:cubicBezTo>
                  <a:pt x="239" y="4787"/>
                  <a:pt x="160" y="4724"/>
                  <a:pt x="160" y="4629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6F59F8-5D0B-49F6-B8D1-464D313A48B8}"/>
              </a:ext>
            </a:extLst>
          </p:cNvPr>
          <p:cNvSpPr/>
          <p:nvPr/>
        </p:nvSpPr>
        <p:spPr>
          <a:xfrm>
            <a:off x="10439152" y="3798095"/>
            <a:ext cx="933120" cy="569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85" h="3165">
                <a:moveTo>
                  <a:pt x="5010" y="0"/>
                </a:moveTo>
                <a:lnTo>
                  <a:pt x="191" y="0"/>
                </a:lnTo>
                <a:cubicBezTo>
                  <a:pt x="79" y="0"/>
                  <a:pt x="0" y="95"/>
                  <a:pt x="0" y="191"/>
                </a:cubicBezTo>
                <a:lnTo>
                  <a:pt x="0" y="1241"/>
                </a:lnTo>
                <a:cubicBezTo>
                  <a:pt x="0" y="1336"/>
                  <a:pt x="79" y="1415"/>
                  <a:pt x="191" y="1415"/>
                </a:cubicBezTo>
                <a:lnTo>
                  <a:pt x="5010" y="1415"/>
                </a:lnTo>
                <a:cubicBezTo>
                  <a:pt x="5105" y="1415"/>
                  <a:pt x="5185" y="1336"/>
                  <a:pt x="5185" y="1241"/>
                </a:cubicBezTo>
                <a:lnTo>
                  <a:pt x="5185" y="191"/>
                </a:lnTo>
                <a:cubicBezTo>
                  <a:pt x="5185" y="95"/>
                  <a:pt x="5105" y="0"/>
                  <a:pt x="5010" y="0"/>
                </a:cubicBezTo>
                <a:close/>
                <a:moveTo>
                  <a:pt x="5026" y="1241"/>
                </a:moveTo>
                <a:cubicBezTo>
                  <a:pt x="5026" y="1256"/>
                  <a:pt x="5015" y="1251"/>
                  <a:pt x="5010" y="1256"/>
                </a:cubicBezTo>
                <a:lnTo>
                  <a:pt x="191" y="1256"/>
                </a:lnTo>
                <a:cubicBezTo>
                  <a:pt x="175" y="1256"/>
                  <a:pt x="159" y="1256"/>
                  <a:pt x="159" y="1241"/>
                </a:cubicBezTo>
                <a:lnTo>
                  <a:pt x="159" y="191"/>
                </a:lnTo>
                <a:cubicBezTo>
                  <a:pt x="159" y="175"/>
                  <a:pt x="175" y="159"/>
                  <a:pt x="191" y="159"/>
                </a:cubicBezTo>
                <a:lnTo>
                  <a:pt x="5010" y="159"/>
                </a:lnTo>
                <a:cubicBezTo>
                  <a:pt x="5015" y="170"/>
                  <a:pt x="5026" y="175"/>
                  <a:pt x="5026" y="191"/>
                </a:cubicBezTo>
                <a:close/>
                <a:moveTo>
                  <a:pt x="3690" y="843"/>
                </a:moveTo>
                <a:lnTo>
                  <a:pt x="3944" y="843"/>
                </a:lnTo>
                <a:lnTo>
                  <a:pt x="3944" y="588"/>
                </a:lnTo>
                <a:lnTo>
                  <a:pt x="3690" y="588"/>
                </a:lnTo>
                <a:close/>
                <a:moveTo>
                  <a:pt x="4390" y="843"/>
                </a:moveTo>
                <a:lnTo>
                  <a:pt x="4644" y="843"/>
                </a:lnTo>
                <a:lnTo>
                  <a:pt x="4644" y="588"/>
                </a:lnTo>
                <a:lnTo>
                  <a:pt x="4390" y="588"/>
                </a:lnTo>
                <a:close/>
                <a:moveTo>
                  <a:pt x="4040" y="843"/>
                </a:moveTo>
                <a:lnTo>
                  <a:pt x="4294" y="843"/>
                </a:lnTo>
                <a:lnTo>
                  <a:pt x="4294" y="588"/>
                </a:lnTo>
                <a:lnTo>
                  <a:pt x="4040" y="588"/>
                </a:lnTo>
                <a:close/>
                <a:moveTo>
                  <a:pt x="5185" y="2974"/>
                </a:moveTo>
                <a:lnTo>
                  <a:pt x="5185" y="1924"/>
                </a:lnTo>
                <a:cubicBezTo>
                  <a:pt x="5185" y="1829"/>
                  <a:pt x="5105" y="1750"/>
                  <a:pt x="5010" y="1750"/>
                </a:cubicBezTo>
                <a:lnTo>
                  <a:pt x="191" y="1750"/>
                </a:lnTo>
                <a:cubicBezTo>
                  <a:pt x="79" y="1750"/>
                  <a:pt x="0" y="1829"/>
                  <a:pt x="0" y="1924"/>
                </a:cubicBezTo>
                <a:lnTo>
                  <a:pt x="0" y="2974"/>
                </a:lnTo>
                <a:cubicBezTo>
                  <a:pt x="0" y="3069"/>
                  <a:pt x="79" y="3165"/>
                  <a:pt x="191" y="3165"/>
                </a:cubicBezTo>
                <a:lnTo>
                  <a:pt x="5010" y="3165"/>
                </a:lnTo>
                <a:cubicBezTo>
                  <a:pt x="5105" y="3165"/>
                  <a:pt x="5185" y="3069"/>
                  <a:pt x="5185" y="2974"/>
                </a:cubicBezTo>
                <a:close/>
                <a:moveTo>
                  <a:pt x="159" y="2974"/>
                </a:moveTo>
                <a:lnTo>
                  <a:pt x="159" y="1924"/>
                </a:lnTo>
                <a:cubicBezTo>
                  <a:pt x="159" y="1908"/>
                  <a:pt x="175" y="1908"/>
                  <a:pt x="191" y="1908"/>
                </a:cubicBezTo>
                <a:lnTo>
                  <a:pt x="5010" y="1908"/>
                </a:lnTo>
                <a:cubicBezTo>
                  <a:pt x="5015" y="1913"/>
                  <a:pt x="5026" y="1908"/>
                  <a:pt x="5026" y="1924"/>
                </a:cubicBezTo>
                <a:lnTo>
                  <a:pt x="5026" y="2974"/>
                </a:lnTo>
                <a:cubicBezTo>
                  <a:pt x="5026" y="2990"/>
                  <a:pt x="5015" y="2995"/>
                  <a:pt x="5010" y="3006"/>
                </a:cubicBezTo>
                <a:lnTo>
                  <a:pt x="191" y="3006"/>
                </a:lnTo>
                <a:cubicBezTo>
                  <a:pt x="175" y="3006"/>
                  <a:pt x="159" y="2990"/>
                  <a:pt x="159" y="2974"/>
                </a:cubicBezTo>
                <a:close/>
                <a:moveTo>
                  <a:pt x="3690" y="2624"/>
                </a:moveTo>
                <a:lnTo>
                  <a:pt x="3944" y="2624"/>
                </a:lnTo>
                <a:lnTo>
                  <a:pt x="3944" y="2370"/>
                </a:lnTo>
                <a:lnTo>
                  <a:pt x="3690" y="2370"/>
                </a:lnTo>
                <a:close/>
                <a:moveTo>
                  <a:pt x="4390" y="2624"/>
                </a:moveTo>
                <a:lnTo>
                  <a:pt x="4644" y="2624"/>
                </a:lnTo>
                <a:lnTo>
                  <a:pt x="4644" y="2370"/>
                </a:lnTo>
                <a:lnTo>
                  <a:pt x="4390" y="2370"/>
                </a:lnTo>
                <a:close/>
                <a:moveTo>
                  <a:pt x="4040" y="2624"/>
                </a:moveTo>
                <a:lnTo>
                  <a:pt x="4294" y="2624"/>
                </a:lnTo>
                <a:lnTo>
                  <a:pt x="4294" y="2370"/>
                </a:lnTo>
                <a:lnTo>
                  <a:pt x="4040" y="2370"/>
                </a:lnTo>
                <a:close/>
                <a:moveTo>
                  <a:pt x="2656" y="636"/>
                </a:moveTo>
                <a:lnTo>
                  <a:pt x="652" y="636"/>
                </a:lnTo>
                <a:cubicBezTo>
                  <a:pt x="604" y="636"/>
                  <a:pt x="572" y="668"/>
                  <a:pt x="572" y="715"/>
                </a:cubicBezTo>
                <a:cubicBezTo>
                  <a:pt x="572" y="763"/>
                  <a:pt x="604" y="795"/>
                  <a:pt x="652" y="795"/>
                </a:cubicBezTo>
                <a:lnTo>
                  <a:pt x="2656" y="795"/>
                </a:lnTo>
                <a:cubicBezTo>
                  <a:pt x="2688" y="795"/>
                  <a:pt x="2736" y="763"/>
                  <a:pt x="2736" y="715"/>
                </a:cubicBezTo>
                <a:cubicBezTo>
                  <a:pt x="2736" y="668"/>
                  <a:pt x="2688" y="636"/>
                  <a:pt x="2656" y="636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0353121A-40FF-48AF-8E65-61D8E358C836}"/>
              </a:ext>
            </a:extLst>
          </p:cNvPr>
          <p:cNvSpPr/>
          <p:nvPr/>
        </p:nvSpPr>
        <p:spPr>
          <a:xfrm>
            <a:off x="7541617" y="3513216"/>
            <a:ext cx="778680" cy="778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27" h="4327">
                <a:moveTo>
                  <a:pt x="4041" y="4327"/>
                </a:moveTo>
                <a:cubicBezTo>
                  <a:pt x="4200" y="4327"/>
                  <a:pt x="4327" y="4199"/>
                  <a:pt x="4327" y="4040"/>
                </a:cubicBezTo>
                <a:lnTo>
                  <a:pt x="4327" y="3388"/>
                </a:lnTo>
                <a:lnTo>
                  <a:pt x="4327" y="3372"/>
                </a:lnTo>
                <a:lnTo>
                  <a:pt x="4009" y="1241"/>
                </a:lnTo>
                <a:cubicBezTo>
                  <a:pt x="3977" y="1066"/>
                  <a:pt x="3866" y="954"/>
                  <a:pt x="3723" y="954"/>
                </a:cubicBezTo>
                <a:lnTo>
                  <a:pt x="3372" y="954"/>
                </a:lnTo>
                <a:lnTo>
                  <a:pt x="3372" y="780"/>
                </a:lnTo>
                <a:lnTo>
                  <a:pt x="3643" y="780"/>
                </a:lnTo>
                <a:cubicBezTo>
                  <a:pt x="3691" y="780"/>
                  <a:pt x="3723" y="748"/>
                  <a:pt x="3723" y="700"/>
                </a:cubicBezTo>
                <a:lnTo>
                  <a:pt x="3723" y="80"/>
                </a:lnTo>
                <a:cubicBezTo>
                  <a:pt x="3723" y="32"/>
                  <a:pt x="3691" y="0"/>
                  <a:pt x="3643" y="0"/>
                </a:cubicBezTo>
                <a:lnTo>
                  <a:pt x="2434" y="0"/>
                </a:lnTo>
                <a:cubicBezTo>
                  <a:pt x="2387" y="0"/>
                  <a:pt x="2355" y="32"/>
                  <a:pt x="2355" y="80"/>
                </a:cubicBezTo>
                <a:lnTo>
                  <a:pt x="2355" y="700"/>
                </a:lnTo>
                <a:cubicBezTo>
                  <a:pt x="2355" y="748"/>
                  <a:pt x="2387" y="780"/>
                  <a:pt x="2434" y="780"/>
                </a:cubicBezTo>
                <a:lnTo>
                  <a:pt x="2689" y="780"/>
                </a:lnTo>
                <a:lnTo>
                  <a:pt x="2689" y="954"/>
                </a:lnTo>
                <a:lnTo>
                  <a:pt x="2068" y="954"/>
                </a:lnTo>
                <a:lnTo>
                  <a:pt x="2068" y="509"/>
                </a:lnTo>
                <a:cubicBezTo>
                  <a:pt x="2068" y="478"/>
                  <a:pt x="2036" y="430"/>
                  <a:pt x="1989" y="430"/>
                </a:cubicBezTo>
                <a:lnTo>
                  <a:pt x="860" y="430"/>
                </a:lnTo>
                <a:cubicBezTo>
                  <a:pt x="828" y="430"/>
                  <a:pt x="780" y="478"/>
                  <a:pt x="780" y="509"/>
                </a:cubicBezTo>
                <a:lnTo>
                  <a:pt x="780" y="954"/>
                </a:lnTo>
                <a:lnTo>
                  <a:pt x="621" y="954"/>
                </a:lnTo>
                <a:cubicBezTo>
                  <a:pt x="462" y="954"/>
                  <a:pt x="351" y="1066"/>
                  <a:pt x="319" y="1241"/>
                </a:cubicBezTo>
                <a:lnTo>
                  <a:pt x="0" y="3372"/>
                </a:lnTo>
                <a:lnTo>
                  <a:pt x="0" y="3388"/>
                </a:lnTo>
                <a:lnTo>
                  <a:pt x="0" y="4040"/>
                </a:lnTo>
                <a:cubicBezTo>
                  <a:pt x="0" y="4199"/>
                  <a:pt x="144" y="4327"/>
                  <a:pt x="303" y="4327"/>
                </a:cubicBezTo>
                <a:close/>
                <a:moveTo>
                  <a:pt x="2514" y="621"/>
                </a:moveTo>
                <a:lnTo>
                  <a:pt x="2514" y="159"/>
                </a:lnTo>
                <a:lnTo>
                  <a:pt x="3563" y="159"/>
                </a:lnTo>
                <a:lnTo>
                  <a:pt x="3563" y="621"/>
                </a:lnTo>
                <a:close/>
                <a:moveTo>
                  <a:pt x="3214" y="780"/>
                </a:moveTo>
                <a:lnTo>
                  <a:pt x="3214" y="954"/>
                </a:lnTo>
                <a:lnTo>
                  <a:pt x="2848" y="954"/>
                </a:lnTo>
                <a:lnTo>
                  <a:pt x="2848" y="780"/>
                </a:lnTo>
                <a:close/>
                <a:moveTo>
                  <a:pt x="939" y="1034"/>
                </a:moveTo>
                <a:lnTo>
                  <a:pt x="939" y="589"/>
                </a:lnTo>
                <a:lnTo>
                  <a:pt x="1909" y="589"/>
                </a:lnTo>
                <a:lnTo>
                  <a:pt x="1909" y="1034"/>
                </a:lnTo>
                <a:lnTo>
                  <a:pt x="1909" y="2005"/>
                </a:lnTo>
                <a:lnTo>
                  <a:pt x="939" y="2005"/>
                </a:lnTo>
                <a:close/>
                <a:moveTo>
                  <a:pt x="478" y="1257"/>
                </a:moveTo>
                <a:cubicBezTo>
                  <a:pt x="509" y="1130"/>
                  <a:pt x="573" y="1114"/>
                  <a:pt x="621" y="1114"/>
                </a:cubicBezTo>
                <a:lnTo>
                  <a:pt x="780" y="1114"/>
                </a:lnTo>
                <a:lnTo>
                  <a:pt x="780" y="2084"/>
                </a:lnTo>
                <a:cubicBezTo>
                  <a:pt x="780" y="2132"/>
                  <a:pt x="828" y="2163"/>
                  <a:pt x="860" y="2163"/>
                </a:cubicBezTo>
                <a:lnTo>
                  <a:pt x="1989" y="2163"/>
                </a:lnTo>
                <a:cubicBezTo>
                  <a:pt x="2036" y="2163"/>
                  <a:pt x="2068" y="2132"/>
                  <a:pt x="2068" y="2084"/>
                </a:cubicBezTo>
                <a:lnTo>
                  <a:pt x="2068" y="1114"/>
                </a:lnTo>
                <a:lnTo>
                  <a:pt x="3723" y="1114"/>
                </a:lnTo>
                <a:cubicBezTo>
                  <a:pt x="3738" y="1114"/>
                  <a:pt x="3818" y="1114"/>
                  <a:pt x="3850" y="1257"/>
                </a:cubicBezTo>
                <a:lnTo>
                  <a:pt x="4152" y="3309"/>
                </a:lnTo>
                <a:lnTo>
                  <a:pt x="176" y="3309"/>
                </a:lnTo>
                <a:close/>
                <a:moveTo>
                  <a:pt x="160" y="4040"/>
                </a:moveTo>
                <a:lnTo>
                  <a:pt x="160" y="3468"/>
                </a:lnTo>
                <a:lnTo>
                  <a:pt x="4168" y="3468"/>
                </a:lnTo>
                <a:lnTo>
                  <a:pt x="4168" y="4040"/>
                </a:lnTo>
                <a:cubicBezTo>
                  <a:pt x="4168" y="4104"/>
                  <a:pt x="4104" y="4168"/>
                  <a:pt x="4041" y="4168"/>
                </a:cubicBezTo>
                <a:lnTo>
                  <a:pt x="303" y="4168"/>
                </a:lnTo>
                <a:cubicBezTo>
                  <a:pt x="223" y="4168"/>
                  <a:pt x="160" y="4104"/>
                  <a:pt x="160" y="4040"/>
                </a:cubicBezTo>
                <a:close/>
                <a:moveTo>
                  <a:pt x="1575" y="875"/>
                </a:moveTo>
                <a:lnTo>
                  <a:pt x="1289" y="875"/>
                </a:lnTo>
                <a:cubicBezTo>
                  <a:pt x="1241" y="875"/>
                  <a:pt x="1209" y="907"/>
                  <a:pt x="1209" y="954"/>
                </a:cubicBezTo>
                <a:cubicBezTo>
                  <a:pt x="1209" y="987"/>
                  <a:pt x="1241" y="1034"/>
                  <a:pt x="1289" y="1034"/>
                </a:cubicBezTo>
                <a:lnTo>
                  <a:pt x="1575" y="1034"/>
                </a:lnTo>
                <a:cubicBezTo>
                  <a:pt x="1623" y="1034"/>
                  <a:pt x="1655" y="987"/>
                  <a:pt x="1655" y="954"/>
                </a:cubicBezTo>
                <a:cubicBezTo>
                  <a:pt x="1655" y="907"/>
                  <a:pt x="1623" y="875"/>
                  <a:pt x="1575" y="875"/>
                </a:cubicBezTo>
                <a:close/>
                <a:moveTo>
                  <a:pt x="1575" y="1225"/>
                </a:moveTo>
                <a:lnTo>
                  <a:pt x="1289" y="1225"/>
                </a:lnTo>
                <a:cubicBezTo>
                  <a:pt x="1241" y="1225"/>
                  <a:pt x="1209" y="1257"/>
                  <a:pt x="1209" y="1305"/>
                </a:cubicBezTo>
                <a:cubicBezTo>
                  <a:pt x="1209" y="1336"/>
                  <a:pt x="1241" y="1384"/>
                  <a:pt x="1289" y="1384"/>
                </a:cubicBezTo>
                <a:lnTo>
                  <a:pt x="1575" y="1384"/>
                </a:lnTo>
                <a:cubicBezTo>
                  <a:pt x="1623" y="1384"/>
                  <a:pt x="1655" y="1336"/>
                  <a:pt x="1655" y="1305"/>
                </a:cubicBezTo>
                <a:cubicBezTo>
                  <a:pt x="1655" y="1257"/>
                  <a:pt x="1623" y="1225"/>
                  <a:pt x="1575" y="1225"/>
                </a:cubicBezTo>
                <a:close/>
                <a:moveTo>
                  <a:pt x="1575" y="1559"/>
                </a:moveTo>
                <a:lnTo>
                  <a:pt x="1289" y="1559"/>
                </a:lnTo>
                <a:cubicBezTo>
                  <a:pt x="1241" y="1559"/>
                  <a:pt x="1209" y="1607"/>
                  <a:pt x="1209" y="1639"/>
                </a:cubicBezTo>
                <a:cubicBezTo>
                  <a:pt x="1209" y="1686"/>
                  <a:pt x="1241" y="1718"/>
                  <a:pt x="1289" y="1718"/>
                </a:cubicBezTo>
                <a:lnTo>
                  <a:pt x="1575" y="1718"/>
                </a:lnTo>
                <a:cubicBezTo>
                  <a:pt x="1623" y="1718"/>
                  <a:pt x="1655" y="1686"/>
                  <a:pt x="1655" y="1639"/>
                </a:cubicBezTo>
                <a:cubicBezTo>
                  <a:pt x="1655" y="1607"/>
                  <a:pt x="1623" y="1559"/>
                  <a:pt x="1575" y="1559"/>
                </a:cubicBezTo>
                <a:close/>
                <a:moveTo>
                  <a:pt x="2164" y="3993"/>
                </a:moveTo>
                <a:cubicBezTo>
                  <a:pt x="2259" y="3993"/>
                  <a:pt x="2339" y="3913"/>
                  <a:pt x="2339" y="3818"/>
                </a:cubicBezTo>
                <a:cubicBezTo>
                  <a:pt x="2339" y="3722"/>
                  <a:pt x="2259" y="3643"/>
                  <a:pt x="2164" y="3643"/>
                </a:cubicBezTo>
                <a:cubicBezTo>
                  <a:pt x="2068" y="3643"/>
                  <a:pt x="1989" y="3722"/>
                  <a:pt x="1989" y="3818"/>
                </a:cubicBezTo>
                <a:cubicBezTo>
                  <a:pt x="1989" y="3913"/>
                  <a:pt x="2068" y="3993"/>
                  <a:pt x="2164" y="3993"/>
                </a:cubicBezTo>
                <a:close/>
                <a:moveTo>
                  <a:pt x="2530" y="1989"/>
                </a:moveTo>
                <a:lnTo>
                  <a:pt x="3563" y="1989"/>
                </a:lnTo>
                <a:cubicBezTo>
                  <a:pt x="3611" y="1989"/>
                  <a:pt x="3659" y="1957"/>
                  <a:pt x="3691" y="1925"/>
                </a:cubicBezTo>
                <a:cubicBezTo>
                  <a:pt x="3723" y="1893"/>
                  <a:pt x="3738" y="1845"/>
                  <a:pt x="3723" y="1798"/>
                </a:cubicBezTo>
                <a:lnTo>
                  <a:pt x="3691" y="1463"/>
                </a:lnTo>
                <a:cubicBezTo>
                  <a:pt x="3675" y="1384"/>
                  <a:pt x="3595" y="1305"/>
                  <a:pt x="3500" y="1305"/>
                </a:cubicBezTo>
                <a:lnTo>
                  <a:pt x="2530" y="1305"/>
                </a:lnTo>
                <a:cubicBezTo>
                  <a:pt x="2434" y="1305"/>
                  <a:pt x="2355" y="1384"/>
                  <a:pt x="2355" y="1480"/>
                </a:cubicBezTo>
                <a:lnTo>
                  <a:pt x="2355" y="1798"/>
                </a:lnTo>
                <a:cubicBezTo>
                  <a:pt x="2355" y="1909"/>
                  <a:pt x="2434" y="1989"/>
                  <a:pt x="2530" y="1989"/>
                </a:cubicBezTo>
                <a:close/>
                <a:moveTo>
                  <a:pt x="2514" y="1480"/>
                </a:moveTo>
                <a:cubicBezTo>
                  <a:pt x="2514" y="1463"/>
                  <a:pt x="2514" y="1463"/>
                  <a:pt x="2530" y="1463"/>
                </a:cubicBezTo>
                <a:lnTo>
                  <a:pt x="3500" y="1463"/>
                </a:lnTo>
                <a:cubicBezTo>
                  <a:pt x="3516" y="1463"/>
                  <a:pt x="3532" y="1480"/>
                  <a:pt x="3532" y="1496"/>
                </a:cubicBezTo>
                <a:lnTo>
                  <a:pt x="3563" y="1829"/>
                </a:lnTo>
                <a:lnTo>
                  <a:pt x="2530" y="1829"/>
                </a:lnTo>
                <a:cubicBezTo>
                  <a:pt x="2514" y="1829"/>
                  <a:pt x="2514" y="1814"/>
                  <a:pt x="2514" y="1798"/>
                </a:cubicBezTo>
                <a:close/>
                <a:moveTo>
                  <a:pt x="2609" y="2163"/>
                </a:moveTo>
                <a:lnTo>
                  <a:pt x="2418" y="2163"/>
                </a:lnTo>
                <a:cubicBezTo>
                  <a:pt x="2371" y="2163"/>
                  <a:pt x="2339" y="2195"/>
                  <a:pt x="2339" y="2243"/>
                </a:cubicBezTo>
                <a:lnTo>
                  <a:pt x="2339" y="2434"/>
                </a:lnTo>
                <a:cubicBezTo>
                  <a:pt x="2339" y="2481"/>
                  <a:pt x="2371" y="2514"/>
                  <a:pt x="2418" y="2514"/>
                </a:cubicBezTo>
                <a:lnTo>
                  <a:pt x="2609" y="2514"/>
                </a:lnTo>
                <a:cubicBezTo>
                  <a:pt x="2657" y="2514"/>
                  <a:pt x="2689" y="2481"/>
                  <a:pt x="2689" y="2434"/>
                </a:cubicBezTo>
                <a:lnTo>
                  <a:pt x="2689" y="2243"/>
                </a:lnTo>
                <a:cubicBezTo>
                  <a:pt x="2689" y="2195"/>
                  <a:pt x="2657" y="2163"/>
                  <a:pt x="2609" y="2163"/>
                </a:cubicBezTo>
                <a:close/>
                <a:moveTo>
                  <a:pt x="3134" y="2163"/>
                </a:moveTo>
                <a:lnTo>
                  <a:pt x="2943" y="2163"/>
                </a:lnTo>
                <a:cubicBezTo>
                  <a:pt x="2896" y="2163"/>
                  <a:pt x="2863" y="2195"/>
                  <a:pt x="2863" y="2243"/>
                </a:cubicBezTo>
                <a:lnTo>
                  <a:pt x="2863" y="2434"/>
                </a:lnTo>
                <a:cubicBezTo>
                  <a:pt x="2863" y="2481"/>
                  <a:pt x="2896" y="2514"/>
                  <a:pt x="2943" y="2514"/>
                </a:cubicBezTo>
                <a:lnTo>
                  <a:pt x="3134" y="2514"/>
                </a:lnTo>
                <a:cubicBezTo>
                  <a:pt x="3166" y="2514"/>
                  <a:pt x="3214" y="2481"/>
                  <a:pt x="3214" y="2434"/>
                </a:cubicBezTo>
                <a:lnTo>
                  <a:pt x="3214" y="2243"/>
                </a:lnTo>
                <a:cubicBezTo>
                  <a:pt x="3214" y="2195"/>
                  <a:pt x="3166" y="2163"/>
                  <a:pt x="3134" y="2163"/>
                </a:cubicBezTo>
                <a:close/>
                <a:moveTo>
                  <a:pt x="3643" y="2163"/>
                </a:moveTo>
                <a:lnTo>
                  <a:pt x="3468" y="2163"/>
                </a:lnTo>
                <a:cubicBezTo>
                  <a:pt x="3420" y="2163"/>
                  <a:pt x="3389" y="2195"/>
                  <a:pt x="3389" y="2243"/>
                </a:cubicBezTo>
                <a:lnTo>
                  <a:pt x="3389" y="2434"/>
                </a:lnTo>
                <a:cubicBezTo>
                  <a:pt x="3389" y="2481"/>
                  <a:pt x="3420" y="2514"/>
                  <a:pt x="3468" y="2514"/>
                </a:cubicBezTo>
                <a:lnTo>
                  <a:pt x="3643" y="2514"/>
                </a:lnTo>
                <a:cubicBezTo>
                  <a:pt x="3691" y="2514"/>
                  <a:pt x="3723" y="2481"/>
                  <a:pt x="3723" y="2434"/>
                </a:cubicBezTo>
                <a:lnTo>
                  <a:pt x="3723" y="2243"/>
                </a:lnTo>
                <a:cubicBezTo>
                  <a:pt x="3723" y="2195"/>
                  <a:pt x="3691" y="2163"/>
                  <a:pt x="3643" y="2163"/>
                </a:cubicBezTo>
                <a:close/>
                <a:moveTo>
                  <a:pt x="2609" y="2689"/>
                </a:moveTo>
                <a:lnTo>
                  <a:pt x="2418" y="2689"/>
                </a:lnTo>
                <a:cubicBezTo>
                  <a:pt x="2371" y="2689"/>
                  <a:pt x="2339" y="2720"/>
                  <a:pt x="2339" y="2768"/>
                </a:cubicBezTo>
                <a:lnTo>
                  <a:pt x="2339" y="2959"/>
                </a:lnTo>
                <a:cubicBezTo>
                  <a:pt x="2339" y="2990"/>
                  <a:pt x="2371" y="3038"/>
                  <a:pt x="2418" y="3038"/>
                </a:cubicBezTo>
                <a:lnTo>
                  <a:pt x="2609" y="3038"/>
                </a:lnTo>
                <a:cubicBezTo>
                  <a:pt x="2657" y="3038"/>
                  <a:pt x="2689" y="2990"/>
                  <a:pt x="2689" y="2959"/>
                </a:cubicBezTo>
                <a:lnTo>
                  <a:pt x="2689" y="2768"/>
                </a:lnTo>
                <a:cubicBezTo>
                  <a:pt x="2689" y="2720"/>
                  <a:pt x="2657" y="2689"/>
                  <a:pt x="2609" y="2689"/>
                </a:cubicBezTo>
                <a:close/>
                <a:moveTo>
                  <a:pt x="3134" y="2689"/>
                </a:moveTo>
                <a:lnTo>
                  <a:pt x="2943" y="2689"/>
                </a:lnTo>
                <a:cubicBezTo>
                  <a:pt x="2896" y="2689"/>
                  <a:pt x="2863" y="2720"/>
                  <a:pt x="2863" y="2768"/>
                </a:cubicBezTo>
                <a:lnTo>
                  <a:pt x="2863" y="2959"/>
                </a:lnTo>
                <a:cubicBezTo>
                  <a:pt x="2863" y="2990"/>
                  <a:pt x="2896" y="3038"/>
                  <a:pt x="2943" y="3038"/>
                </a:cubicBezTo>
                <a:lnTo>
                  <a:pt x="3134" y="3038"/>
                </a:lnTo>
                <a:cubicBezTo>
                  <a:pt x="3166" y="3038"/>
                  <a:pt x="3214" y="2990"/>
                  <a:pt x="3214" y="2959"/>
                </a:cubicBezTo>
                <a:lnTo>
                  <a:pt x="3214" y="2768"/>
                </a:lnTo>
                <a:cubicBezTo>
                  <a:pt x="3214" y="2720"/>
                  <a:pt x="3166" y="2689"/>
                  <a:pt x="3134" y="2689"/>
                </a:cubicBezTo>
                <a:close/>
                <a:moveTo>
                  <a:pt x="3643" y="2689"/>
                </a:moveTo>
                <a:lnTo>
                  <a:pt x="3468" y="2689"/>
                </a:lnTo>
                <a:cubicBezTo>
                  <a:pt x="3420" y="2689"/>
                  <a:pt x="3389" y="2720"/>
                  <a:pt x="3389" y="2768"/>
                </a:cubicBezTo>
                <a:lnTo>
                  <a:pt x="3389" y="2959"/>
                </a:lnTo>
                <a:cubicBezTo>
                  <a:pt x="3389" y="2990"/>
                  <a:pt x="3420" y="3038"/>
                  <a:pt x="3468" y="3038"/>
                </a:cubicBezTo>
                <a:lnTo>
                  <a:pt x="3643" y="3038"/>
                </a:lnTo>
                <a:cubicBezTo>
                  <a:pt x="3691" y="3038"/>
                  <a:pt x="3723" y="2990"/>
                  <a:pt x="3723" y="2959"/>
                </a:cubicBezTo>
                <a:lnTo>
                  <a:pt x="3723" y="2768"/>
                </a:lnTo>
                <a:cubicBezTo>
                  <a:pt x="3723" y="2720"/>
                  <a:pt x="3691" y="2689"/>
                  <a:pt x="3643" y="2689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3E68E14B-7A50-4F8B-B4B6-BDD33D1C2B06}"/>
              </a:ext>
            </a:extLst>
          </p:cNvPr>
          <p:cNvSpPr/>
          <p:nvPr/>
        </p:nvSpPr>
        <p:spPr>
          <a:xfrm>
            <a:off x="9133564" y="2865054"/>
            <a:ext cx="820620" cy="686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60" h="3817">
                <a:moveTo>
                  <a:pt x="4507" y="3690"/>
                </a:moveTo>
                <a:cubicBezTo>
                  <a:pt x="4571" y="3626"/>
                  <a:pt x="4571" y="3531"/>
                  <a:pt x="4539" y="3436"/>
                </a:cubicBezTo>
                <a:lnTo>
                  <a:pt x="4332" y="2847"/>
                </a:lnTo>
                <a:cubicBezTo>
                  <a:pt x="4300" y="2736"/>
                  <a:pt x="4205" y="2640"/>
                  <a:pt x="4109" y="2593"/>
                </a:cubicBezTo>
                <a:cubicBezTo>
                  <a:pt x="4173" y="2529"/>
                  <a:pt x="4221" y="2433"/>
                  <a:pt x="4221" y="2322"/>
                </a:cubicBezTo>
                <a:lnTo>
                  <a:pt x="4221" y="382"/>
                </a:lnTo>
                <a:cubicBezTo>
                  <a:pt x="4221" y="175"/>
                  <a:pt x="4062" y="0"/>
                  <a:pt x="3855" y="0"/>
                </a:cubicBezTo>
                <a:lnTo>
                  <a:pt x="626" y="0"/>
                </a:lnTo>
                <a:cubicBezTo>
                  <a:pt x="419" y="0"/>
                  <a:pt x="261" y="175"/>
                  <a:pt x="261" y="382"/>
                </a:cubicBezTo>
                <a:lnTo>
                  <a:pt x="261" y="2322"/>
                </a:lnTo>
                <a:cubicBezTo>
                  <a:pt x="261" y="2449"/>
                  <a:pt x="308" y="2561"/>
                  <a:pt x="404" y="2624"/>
                </a:cubicBezTo>
                <a:cubicBezTo>
                  <a:pt x="324" y="2672"/>
                  <a:pt x="261" y="2752"/>
                  <a:pt x="228" y="2847"/>
                </a:cubicBezTo>
                <a:lnTo>
                  <a:pt x="22" y="3436"/>
                </a:lnTo>
                <a:cubicBezTo>
                  <a:pt x="-10" y="3531"/>
                  <a:pt x="-10" y="3626"/>
                  <a:pt x="38" y="3690"/>
                </a:cubicBezTo>
                <a:cubicBezTo>
                  <a:pt x="101" y="3770"/>
                  <a:pt x="181" y="3817"/>
                  <a:pt x="292" y="3817"/>
                </a:cubicBezTo>
                <a:lnTo>
                  <a:pt x="4269" y="3817"/>
                </a:lnTo>
                <a:cubicBezTo>
                  <a:pt x="4380" y="3817"/>
                  <a:pt x="4460" y="3770"/>
                  <a:pt x="4507" y="3690"/>
                </a:cubicBezTo>
                <a:close/>
                <a:moveTo>
                  <a:pt x="419" y="382"/>
                </a:moveTo>
                <a:cubicBezTo>
                  <a:pt x="419" y="254"/>
                  <a:pt x="515" y="159"/>
                  <a:pt x="626" y="159"/>
                </a:cubicBezTo>
                <a:lnTo>
                  <a:pt x="3855" y="159"/>
                </a:lnTo>
                <a:cubicBezTo>
                  <a:pt x="3966" y="159"/>
                  <a:pt x="4062" y="254"/>
                  <a:pt x="4062" y="382"/>
                </a:cubicBezTo>
                <a:lnTo>
                  <a:pt x="4062" y="2147"/>
                </a:lnTo>
                <a:lnTo>
                  <a:pt x="419" y="2147"/>
                </a:lnTo>
                <a:close/>
                <a:moveTo>
                  <a:pt x="419" y="2306"/>
                </a:moveTo>
                <a:lnTo>
                  <a:pt x="4062" y="2306"/>
                </a:lnTo>
                <a:lnTo>
                  <a:pt x="4062" y="2322"/>
                </a:lnTo>
                <a:cubicBezTo>
                  <a:pt x="4062" y="2433"/>
                  <a:pt x="3966" y="2545"/>
                  <a:pt x="3855" y="2545"/>
                </a:cubicBezTo>
                <a:lnTo>
                  <a:pt x="690" y="2545"/>
                </a:lnTo>
                <a:lnTo>
                  <a:pt x="626" y="2545"/>
                </a:lnTo>
                <a:cubicBezTo>
                  <a:pt x="515" y="2545"/>
                  <a:pt x="419" y="2433"/>
                  <a:pt x="419" y="2322"/>
                </a:cubicBezTo>
                <a:close/>
                <a:moveTo>
                  <a:pt x="165" y="3611"/>
                </a:moveTo>
                <a:cubicBezTo>
                  <a:pt x="149" y="3579"/>
                  <a:pt x="149" y="3531"/>
                  <a:pt x="165" y="3499"/>
                </a:cubicBezTo>
                <a:lnTo>
                  <a:pt x="371" y="2895"/>
                </a:lnTo>
                <a:cubicBezTo>
                  <a:pt x="404" y="2784"/>
                  <a:pt x="547" y="2704"/>
                  <a:pt x="690" y="2704"/>
                </a:cubicBezTo>
                <a:lnTo>
                  <a:pt x="3855" y="2704"/>
                </a:lnTo>
                <a:lnTo>
                  <a:pt x="3871" y="2704"/>
                </a:lnTo>
                <a:cubicBezTo>
                  <a:pt x="4014" y="2704"/>
                  <a:pt x="4142" y="2784"/>
                  <a:pt x="4189" y="2895"/>
                </a:cubicBezTo>
                <a:lnTo>
                  <a:pt x="4396" y="3499"/>
                </a:lnTo>
                <a:cubicBezTo>
                  <a:pt x="4396" y="3531"/>
                  <a:pt x="4412" y="3579"/>
                  <a:pt x="4380" y="3611"/>
                </a:cubicBezTo>
                <a:cubicBezTo>
                  <a:pt x="4364" y="3626"/>
                  <a:pt x="4316" y="3658"/>
                  <a:pt x="4269" y="3658"/>
                </a:cubicBezTo>
                <a:lnTo>
                  <a:pt x="292" y="3658"/>
                </a:lnTo>
                <a:cubicBezTo>
                  <a:pt x="228" y="3658"/>
                  <a:pt x="197" y="3626"/>
                  <a:pt x="165" y="3611"/>
                </a:cubicBezTo>
                <a:close/>
                <a:moveTo>
                  <a:pt x="897" y="3022"/>
                </a:moveTo>
                <a:lnTo>
                  <a:pt x="1056" y="3022"/>
                </a:lnTo>
                <a:cubicBezTo>
                  <a:pt x="1088" y="3022"/>
                  <a:pt x="1135" y="2974"/>
                  <a:pt x="1135" y="2942"/>
                </a:cubicBezTo>
                <a:cubicBezTo>
                  <a:pt x="1135" y="2895"/>
                  <a:pt x="1088" y="2863"/>
                  <a:pt x="1056" y="2863"/>
                </a:cubicBezTo>
                <a:lnTo>
                  <a:pt x="897" y="2863"/>
                </a:lnTo>
                <a:cubicBezTo>
                  <a:pt x="849" y="2863"/>
                  <a:pt x="817" y="2895"/>
                  <a:pt x="817" y="2942"/>
                </a:cubicBezTo>
                <a:cubicBezTo>
                  <a:pt x="817" y="2974"/>
                  <a:pt x="849" y="3022"/>
                  <a:pt x="897" y="3022"/>
                </a:cubicBezTo>
                <a:close/>
                <a:moveTo>
                  <a:pt x="1533" y="3022"/>
                </a:moveTo>
                <a:lnTo>
                  <a:pt x="3585" y="3022"/>
                </a:lnTo>
                <a:cubicBezTo>
                  <a:pt x="3633" y="3022"/>
                  <a:pt x="3664" y="2974"/>
                  <a:pt x="3664" y="2942"/>
                </a:cubicBezTo>
                <a:cubicBezTo>
                  <a:pt x="3664" y="2895"/>
                  <a:pt x="3633" y="2863"/>
                  <a:pt x="3585" y="2863"/>
                </a:cubicBezTo>
                <a:lnTo>
                  <a:pt x="1533" y="2863"/>
                </a:lnTo>
                <a:cubicBezTo>
                  <a:pt x="1485" y="2863"/>
                  <a:pt x="1453" y="2895"/>
                  <a:pt x="1453" y="2942"/>
                </a:cubicBezTo>
                <a:cubicBezTo>
                  <a:pt x="1453" y="2974"/>
                  <a:pt x="1485" y="3022"/>
                  <a:pt x="1533" y="3022"/>
                </a:cubicBezTo>
                <a:close/>
                <a:moveTo>
                  <a:pt x="3903" y="3181"/>
                </a:moveTo>
                <a:lnTo>
                  <a:pt x="737" y="3181"/>
                </a:lnTo>
                <a:cubicBezTo>
                  <a:pt x="690" y="3181"/>
                  <a:pt x="658" y="3213"/>
                  <a:pt x="658" y="3261"/>
                </a:cubicBezTo>
                <a:cubicBezTo>
                  <a:pt x="658" y="3293"/>
                  <a:pt x="690" y="3340"/>
                  <a:pt x="737" y="3340"/>
                </a:cubicBezTo>
                <a:lnTo>
                  <a:pt x="3903" y="3340"/>
                </a:lnTo>
                <a:cubicBezTo>
                  <a:pt x="3951" y="3340"/>
                  <a:pt x="3982" y="3293"/>
                  <a:pt x="3982" y="3261"/>
                </a:cubicBezTo>
                <a:cubicBezTo>
                  <a:pt x="3982" y="3213"/>
                  <a:pt x="3951" y="3181"/>
                  <a:pt x="3903" y="3181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00F2238D-1733-41C5-AD10-B13414CE2DCA}"/>
              </a:ext>
            </a:extLst>
          </p:cNvPr>
          <p:cNvSpPr/>
          <p:nvPr/>
        </p:nvSpPr>
        <p:spPr>
          <a:xfrm>
            <a:off x="9457257" y="1431132"/>
            <a:ext cx="858600" cy="7155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71" h="3976">
                <a:moveTo>
                  <a:pt x="3896" y="476"/>
                </a:moveTo>
                <a:lnTo>
                  <a:pt x="875" y="476"/>
                </a:lnTo>
                <a:cubicBezTo>
                  <a:pt x="842" y="476"/>
                  <a:pt x="795" y="509"/>
                  <a:pt x="795" y="556"/>
                </a:cubicBezTo>
                <a:lnTo>
                  <a:pt x="795" y="2306"/>
                </a:lnTo>
                <a:cubicBezTo>
                  <a:pt x="795" y="2337"/>
                  <a:pt x="842" y="2385"/>
                  <a:pt x="875" y="2385"/>
                </a:cubicBezTo>
                <a:lnTo>
                  <a:pt x="3896" y="2385"/>
                </a:lnTo>
                <a:cubicBezTo>
                  <a:pt x="3944" y="2385"/>
                  <a:pt x="3976" y="2337"/>
                  <a:pt x="3976" y="2306"/>
                </a:cubicBezTo>
                <a:lnTo>
                  <a:pt x="3976" y="556"/>
                </a:lnTo>
                <a:cubicBezTo>
                  <a:pt x="3976" y="509"/>
                  <a:pt x="3944" y="476"/>
                  <a:pt x="3896" y="476"/>
                </a:cubicBezTo>
                <a:close/>
                <a:moveTo>
                  <a:pt x="3817" y="2226"/>
                </a:moveTo>
                <a:lnTo>
                  <a:pt x="954" y="2226"/>
                </a:lnTo>
                <a:lnTo>
                  <a:pt x="954" y="636"/>
                </a:lnTo>
                <a:lnTo>
                  <a:pt x="3817" y="636"/>
                </a:lnTo>
                <a:close/>
                <a:moveTo>
                  <a:pt x="15" y="3546"/>
                </a:moveTo>
                <a:lnTo>
                  <a:pt x="0" y="3562"/>
                </a:lnTo>
                <a:lnTo>
                  <a:pt x="0" y="3578"/>
                </a:lnTo>
                <a:lnTo>
                  <a:pt x="0" y="3626"/>
                </a:lnTo>
                <a:cubicBezTo>
                  <a:pt x="0" y="3833"/>
                  <a:pt x="143" y="3976"/>
                  <a:pt x="366" y="3976"/>
                </a:cubicBezTo>
                <a:lnTo>
                  <a:pt x="4326" y="3976"/>
                </a:lnTo>
                <a:cubicBezTo>
                  <a:pt x="4549" y="3976"/>
                  <a:pt x="4771" y="3833"/>
                  <a:pt x="4771" y="3626"/>
                </a:cubicBezTo>
                <a:lnTo>
                  <a:pt x="4771" y="3578"/>
                </a:lnTo>
                <a:lnTo>
                  <a:pt x="4771" y="3562"/>
                </a:lnTo>
                <a:lnTo>
                  <a:pt x="4771" y="3546"/>
                </a:lnTo>
                <a:lnTo>
                  <a:pt x="4453" y="2767"/>
                </a:lnTo>
                <a:lnTo>
                  <a:pt x="4453" y="461"/>
                </a:lnTo>
                <a:cubicBezTo>
                  <a:pt x="4453" y="270"/>
                  <a:pt x="4310" y="0"/>
                  <a:pt x="4087" y="0"/>
                </a:cubicBezTo>
                <a:lnTo>
                  <a:pt x="763" y="0"/>
                </a:lnTo>
                <a:cubicBezTo>
                  <a:pt x="556" y="0"/>
                  <a:pt x="318" y="238"/>
                  <a:pt x="318" y="461"/>
                </a:cubicBezTo>
                <a:lnTo>
                  <a:pt x="318" y="2767"/>
                </a:lnTo>
                <a:close/>
                <a:moveTo>
                  <a:pt x="477" y="461"/>
                </a:moveTo>
                <a:cubicBezTo>
                  <a:pt x="477" y="333"/>
                  <a:pt x="636" y="158"/>
                  <a:pt x="763" y="158"/>
                </a:cubicBezTo>
                <a:lnTo>
                  <a:pt x="4087" y="158"/>
                </a:lnTo>
                <a:cubicBezTo>
                  <a:pt x="4199" y="158"/>
                  <a:pt x="4294" y="318"/>
                  <a:pt x="4294" y="461"/>
                </a:cubicBezTo>
                <a:lnTo>
                  <a:pt x="4294" y="2703"/>
                </a:lnTo>
                <a:lnTo>
                  <a:pt x="477" y="2703"/>
                </a:lnTo>
                <a:close/>
                <a:moveTo>
                  <a:pt x="461" y="2863"/>
                </a:moveTo>
                <a:lnTo>
                  <a:pt x="4326" y="2863"/>
                </a:lnTo>
                <a:lnTo>
                  <a:pt x="4580" y="3499"/>
                </a:lnTo>
                <a:lnTo>
                  <a:pt x="206" y="3499"/>
                </a:lnTo>
                <a:close/>
                <a:moveTo>
                  <a:pt x="4613" y="3658"/>
                </a:moveTo>
                <a:cubicBezTo>
                  <a:pt x="4596" y="3737"/>
                  <a:pt x="4453" y="3817"/>
                  <a:pt x="4326" y="3817"/>
                </a:cubicBezTo>
                <a:lnTo>
                  <a:pt x="366" y="3817"/>
                </a:lnTo>
                <a:cubicBezTo>
                  <a:pt x="302" y="3817"/>
                  <a:pt x="175" y="3801"/>
                  <a:pt x="159" y="3658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28BE6144-051F-4162-8FD2-6B8DBAD23E44}"/>
              </a:ext>
            </a:extLst>
          </p:cNvPr>
          <p:cNvSpPr/>
          <p:nvPr/>
        </p:nvSpPr>
        <p:spPr>
          <a:xfrm>
            <a:off x="6443499" y="5020428"/>
            <a:ext cx="1013220" cy="812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0" h="4517">
                <a:moveTo>
                  <a:pt x="2815" y="3595"/>
                </a:moveTo>
                <a:cubicBezTo>
                  <a:pt x="2672" y="3595"/>
                  <a:pt x="2561" y="3722"/>
                  <a:pt x="2561" y="3849"/>
                </a:cubicBezTo>
                <a:cubicBezTo>
                  <a:pt x="2561" y="3993"/>
                  <a:pt x="2672" y="4104"/>
                  <a:pt x="2815" y="4104"/>
                </a:cubicBezTo>
                <a:cubicBezTo>
                  <a:pt x="2958" y="4104"/>
                  <a:pt x="3070" y="3993"/>
                  <a:pt x="3070" y="3849"/>
                </a:cubicBezTo>
                <a:cubicBezTo>
                  <a:pt x="3070" y="3722"/>
                  <a:pt x="2958" y="3595"/>
                  <a:pt x="2815" y="3595"/>
                </a:cubicBezTo>
                <a:close/>
                <a:moveTo>
                  <a:pt x="2815" y="3945"/>
                </a:moveTo>
                <a:cubicBezTo>
                  <a:pt x="2767" y="3945"/>
                  <a:pt x="2719" y="3913"/>
                  <a:pt x="2719" y="3849"/>
                </a:cubicBezTo>
                <a:cubicBezTo>
                  <a:pt x="2719" y="3801"/>
                  <a:pt x="2767" y="3754"/>
                  <a:pt x="2815" y="3754"/>
                </a:cubicBezTo>
                <a:cubicBezTo>
                  <a:pt x="2863" y="3754"/>
                  <a:pt x="2910" y="3801"/>
                  <a:pt x="2910" y="3849"/>
                </a:cubicBezTo>
                <a:cubicBezTo>
                  <a:pt x="2910" y="3913"/>
                  <a:pt x="2863" y="3945"/>
                  <a:pt x="2815" y="3945"/>
                </a:cubicBezTo>
                <a:close/>
                <a:moveTo>
                  <a:pt x="3388" y="0"/>
                </a:moveTo>
                <a:lnTo>
                  <a:pt x="2227" y="0"/>
                </a:lnTo>
                <a:cubicBezTo>
                  <a:pt x="2131" y="0"/>
                  <a:pt x="2052" y="80"/>
                  <a:pt x="2052" y="175"/>
                </a:cubicBezTo>
                <a:lnTo>
                  <a:pt x="2052" y="4342"/>
                </a:lnTo>
                <a:cubicBezTo>
                  <a:pt x="2052" y="4438"/>
                  <a:pt x="2131" y="4517"/>
                  <a:pt x="2227" y="4517"/>
                </a:cubicBezTo>
                <a:lnTo>
                  <a:pt x="3388" y="4517"/>
                </a:lnTo>
                <a:cubicBezTo>
                  <a:pt x="3483" y="4517"/>
                  <a:pt x="3563" y="4438"/>
                  <a:pt x="3563" y="4342"/>
                </a:cubicBezTo>
                <a:lnTo>
                  <a:pt x="3563" y="175"/>
                </a:lnTo>
                <a:cubicBezTo>
                  <a:pt x="3563" y="80"/>
                  <a:pt x="3483" y="0"/>
                  <a:pt x="3388" y="0"/>
                </a:cubicBezTo>
                <a:close/>
                <a:moveTo>
                  <a:pt x="3403" y="4342"/>
                </a:moveTo>
                <a:cubicBezTo>
                  <a:pt x="3398" y="4347"/>
                  <a:pt x="3403" y="4358"/>
                  <a:pt x="3388" y="4358"/>
                </a:cubicBezTo>
                <a:lnTo>
                  <a:pt x="2227" y="4358"/>
                </a:lnTo>
                <a:lnTo>
                  <a:pt x="2210" y="4342"/>
                </a:lnTo>
                <a:lnTo>
                  <a:pt x="2210" y="175"/>
                </a:lnTo>
                <a:lnTo>
                  <a:pt x="2227" y="159"/>
                </a:lnTo>
                <a:lnTo>
                  <a:pt x="3388" y="159"/>
                </a:lnTo>
                <a:cubicBezTo>
                  <a:pt x="3403" y="159"/>
                  <a:pt x="3398" y="170"/>
                  <a:pt x="3403" y="175"/>
                </a:cubicBezTo>
                <a:close/>
                <a:moveTo>
                  <a:pt x="302" y="4517"/>
                </a:moveTo>
                <a:lnTo>
                  <a:pt x="1670" y="4517"/>
                </a:lnTo>
                <a:cubicBezTo>
                  <a:pt x="1845" y="4517"/>
                  <a:pt x="1988" y="4374"/>
                  <a:pt x="1988" y="4199"/>
                </a:cubicBezTo>
                <a:lnTo>
                  <a:pt x="1988" y="318"/>
                </a:lnTo>
                <a:cubicBezTo>
                  <a:pt x="1988" y="143"/>
                  <a:pt x="1845" y="0"/>
                  <a:pt x="1670" y="0"/>
                </a:cubicBezTo>
                <a:lnTo>
                  <a:pt x="302" y="0"/>
                </a:lnTo>
                <a:cubicBezTo>
                  <a:pt x="143" y="0"/>
                  <a:pt x="0" y="143"/>
                  <a:pt x="0" y="318"/>
                </a:cubicBezTo>
                <a:lnTo>
                  <a:pt x="0" y="4199"/>
                </a:lnTo>
                <a:cubicBezTo>
                  <a:pt x="0" y="4374"/>
                  <a:pt x="143" y="4517"/>
                  <a:pt x="302" y="4517"/>
                </a:cubicBezTo>
                <a:close/>
                <a:moveTo>
                  <a:pt x="159" y="318"/>
                </a:moveTo>
                <a:cubicBezTo>
                  <a:pt x="159" y="239"/>
                  <a:pt x="222" y="159"/>
                  <a:pt x="302" y="159"/>
                </a:cubicBezTo>
                <a:lnTo>
                  <a:pt x="1670" y="159"/>
                </a:lnTo>
                <a:cubicBezTo>
                  <a:pt x="1749" y="159"/>
                  <a:pt x="1829" y="239"/>
                  <a:pt x="1829" y="318"/>
                </a:cubicBezTo>
                <a:lnTo>
                  <a:pt x="1829" y="4199"/>
                </a:lnTo>
                <a:cubicBezTo>
                  <a:pt x="1829" y="4279"/>
                  <a:pt x="1749" y="4358"/>
                  <a:pt x="1670" y="4358"/>
                </a:cubicBezTo>
                <a:lnTo>
                  <a:pt x="302" y="4358"/>
                </a:lnTo>
                <a:cubicBezTo>
                  <a:pt x="222" y="4358"/>
                  <a:pt x="159" y="4279"/>
                  <a:pt x="159" y="4199"/>
                </a:cubicBezTo>
                <a:close/>
                <a:moveTo>
                  <a:pt x="493" y="3833"/>
                </a:moveTo>
                <a:lnTo>
                  <a:pt x="1431" y="3833"/>
                </a:lnTo>
                <a:cubicBezTo>
                  <a:pt x="1479" y="3833"/>
                  <a:pt x="1511" y="3785"/>
                  <a:pt x="1511" y="3754"/>
                </a:cubicBezTo>
                <a:cubicBezTo>
                  <a:pt x="1511" y="3706"/>
                  <a:pt x="1479" y="3675"/>
                  <a:pt x="1431" y="3675"/>
                </a:cubicBezTo>
                <a:lnTo>
                  <a:pt x="493" y="3675"/>
                </a:lnTo>
                <a:cubicBezTo>
                  <a:pt x="445" y="3675"/>
                  <a:pt x="413" y="3706"/>
                  <a:pt x="413" y="3754"/>
                </a:cubicBezTo>
                <a:cubicBezTo>
                  <a:pt x="413" y="3785"/>
                  <a:pt x="445" y="3833"/>
                  <a:pt x="493" y="3833"/>
                </a:cubicBezTo>
                <a:close/>
                <a:moveTo>
                  <a:pt x="493" y="3229"/>
                </a:moveTo>
                <a:lnTo>
                  <a:pt x="1431" y="3229"/>
                </a:lnTo>
                <a:cubicBezTo>
                  <a:pt x="1479" y="3229"/>
                  <a:pt x="1511" y="3197"/>
                  <a:pt x="1511" y="3149"/>
                </a:cubicBezTo>
                <a:cubicBezTo>
                  <a:pt x="1511" y="3102"/>
                  <a:pt x="1479" y="3070"/>
                  <a:pt x="1431" y="3070"/>
                </a:cubicBezTo>
                <a:lnTo>
                  <a:pt x="493" y="3070"/>
                </a:lnTo>
                <a:cubicBezTo>
                  <a:pt x="445" y="3070"/>
                  <a:pt x="413" y="3102"/>
                  <a:pt x="413" y="3149"/>
                </a:cubicBezTo>
                <a:cubicBezTo>
                  <a:pt x="413" y="3197"/>
                  <a:pt x="445" y="3229"/>
                  <a:pt x="493" y="3229"/>
                </a:cubicBezTo>
                <a:close/>
                <a:moveTo>
                  <a:pt x="493" y="2624"/>
                </a:moveTo>
                <a:lnTo>
                  <a:pt x="1431" y="2624"/>
                </a:lnTo>
                <a:cubicBezTo>
                  <a:pt x="1479" y="2624"/>
                  <a:pt x="1511" y="2593"/>
                  <a:pt x="1511" y="2545"/>
                </a:cubicBezTo>
                <a:cubicBezTo>
                  <a:pt x="1511" y="2513"/>
                  <a:pt x="1479" y="2466"/>
                  <a:pt x="1431" y="2466"/>
                </a:cubicBezTo>
                <a:lnTo>
                  <a:pt x="493" y="2466"/>
                </a:lnTo>
                <a:cubicBezTo>
                  <a:pt x="445" y="2466"/>
                  <a:pt x="413" y="2513"/>
                  <a:pt x="413" y="2545"/>
                </a:cubicBezTo>
                <a:cubicBezTo>
                  <a:pt x="413" y="2593"/>
                  <a:pt x="445" y="2624"/>
                  <a:pt x="493" y="2624"/>
                </a:cubicBezTo>
                <a:close/>
                <a:moveTo>
                  <a:pt x="493" y="2036"/>
                </a:moveTo>
                <a:lnTo>
                  <a:pt x="1431" y="2036"/>
                </a:lnTo>
                <a:cubicBezTo>
                  <a:pt x="1479" y="2036"/>
                  <a:pt x="1511" y="1988"/>
                  <a:pt x="1511" y="1957"/>
                </a:cubicBezTo>
                <a:cubicBezTo>
                  <a:pt x="1511" y="1909"/>
                  <a:pt x="1479" y="1877"/>
                  <a:pt x="1431" y="1877"/>
                </a:cubicBezTo>
                <a:lnTo>
                  <a:pt x="493" y="1877"/>
                </a:lnTo>
                <a:cubicBezTo>
                  <a:pt x="445" y="1877"/>
                  <a:pt x="413" y="1909"/>
                  <a:pt x="413" y="1957"/>
                </a:cubicBezTo>
                <a:cubicBezTo>
                  <a:pt x="413" y="1988"/>
                  <a:pt x="445" y="2036"/>
                  <a:pt x="493" y="2036"/>
                </a:cubicBezTo>
                <a:close/>
                <a:moveTo>
                  <a:pt x="493" y="1431"/>
                </a:moveTo>
                <a:lnTo>
                  <a:pt x="1431" y="1431"/>
                </a:lnTo>
                <a:cubicBezTo>
                  <a:pt x="1479" y="1431"/>
                  <a:pt x="1511" y="1400"/>
                  <a:pt x="1511" y="1352"/>
                </a:cubicBezTo>
                <a:cubicBezTo>
                  <a:pt x="1511" y="1304"/>
                  <a:pt x="1479" y="1273"/>
                  <a:pt x="1431" y="1273"/>
                </a:cubicBezTo>
                <a:lnTo>
                  <a:pt x="493" y="1273"/>
                </a:lnTo>
                <a:cubicBezTo>
                  <a:pt x="445" y="1273"/>
                  <a:pt x="413" y="1304"/>
                  <a:pt x="413" y="1352"/>
                </a:cubicBezTo>
                <a:cubicBezTo>
                  <a:pt x="413" y="1400"/>
                  <a:pt x="445" y="1431"/>
                  <a:pt x="493" y="1431"/>
                </a:cubicBezTo>
                <a:close/>
                <a:moveTo>
                  <a:pt x="493" y="827"/>
                </a:moveTo>
                <a:lnTo>
                  <a:pt x="1431" y="827"/>
                </a:lnTo>
                <a:cubicBezTo>
                  <a:pt x="1479" y="827"/>
                  <a:pt x="1511" y="795"/>
                  <a:pt x="1511" y="748"/>
                </a:cubicBezTo>
                <a:cubicBezTo>
                  <a:pt x="1511" y="700"/>
                  <a:pt x="1479" y="668"/>
                  <a:pt x="1431" y="668"/>
                </a:cubicBezTo>
                <a:lnTo>
                  <a:pt x="493" y="668"/>
                </a:lnTo>
                <a:cubicBezTo>
                  <a:pt x="445" y="668"/>
                  <a:pt x="413" y="700"/>
                  <a:pt x="413" y="748"/>
                </a:cubicBezTo>
                <a:cubicBezTo>
                  <a:pt x="413" y="795"/>
                  <a:pt x="445" y="827"/>
                  <a:pt x="493" y="827"/>
                </a:cubicBezTo>
                <a:close/>
                <a:moveTo>
                  <a:pt x="5312" y="0"/>
                </a:moveTo>
                <a:lnTo>
                  <a:pt x="3960" y="0"/>
                </a:lnTo>
                <a:cubicBezTo>
                  <a:pt x="3785" y="0"/>
                  <a:pt x="3642" y="143"/>
                  <a:pt x="3642" y="318"/>
                </a:cubicBezTo>
                <a:lnTo>
                  <a:pt x="3642" y="4199"/>
                </a:lnTo>
                <a:cubicBezTo>
                  <a:pt x="3642" y="4374"/>
                  <a:pt x="3785" y="4517"/>
                  <a:pt x="3960" y="4517"/>
                </a:cubicBezTo>
                <a:lnTo>
                  <a:pt x="5312" y="4517"/>
                </a:lnTo>
                <a:cubicBezTo>
                  <a:pt x="5487" y="4517"/>
                  <a:pt x="5630" y="4374"/>
                  <a:pt x="5630" y="4199"/>
                </a:cubicBezTo>
                <a:lnTo>
                  <a:pt x="5630" y="318"/>
                </a:lnTo>
                <a:cubicBezTo>
                  <a:pt x="5630" y="143"/>
                  <a:pt x="5487" y="0"/>
                  <a:pt x="5312" y="0"/>
                </a:cubicBezTo>
                <a:close/>
                <a:moveTo>
                  <a:pt x="5471" y="4199"/>
                </a:moveTo>
                <a:cubicBezTo>
                  <a:pt x="5471" y="4279"/>
                  <a:pt x="5408" y="4358"/>
                  <a:pt x="5312" y="4358"/>
                </a:cubicBezTo>
                <a:lnTo>
                  <a:pt x="3960" y="4358"/>
                </a:lnTo>
                <a:cubicBezTo>
                  <a:pt x="3881" y="4358"/>
                  <a:pt x="3801" y="4279"/>
                  <a:pt x="3801" y="4199"/>
                </a:cubicBezTo>
                <a:lnTo>
                  <a:pt x="3801" y="318"/>
                </a:lnTo>
                <a:cubicBezTo>
                  <a:pt x="3801" y="239"/>
                  <a:pt x="3881" y="159"/>
                  <a:pt x="3960" y="159"/>
                </a:cubicBezTo>
                <a:lnTo>
                  <a:pt x="5312" y="159"/>
                </a:lnTo>
                <a:cubicBezTo>
                  <a:pt x="5408" y="159"/>
                  <a:pt x="5471" y="239"/>
                  <a:pt x="5471" y="318"/>
                </a:cubicBezTo>
                <a:close/>
                <a:moveTo>
                  <a:pt x="5090" y="3675"/>
                </a:moveTo>
                <a:lnTo>
                  <a:pt x="4135" y="3675"/>
                </a:lnTo>
                <a:cubicBezTo>
                  <a:pt x="4088" y="3675"/>
                  <a:pt x="4056" y="3706"/>
                  <a:pt x="4056" y="3754"/>
                </a:cubicBezTo>
                <a:cubicBezTo>
                  <a:pt x="4056" y="3785"/>
                  <a:pt x="4088" y="3833"/>
                  <a:pt x="4135" y="3833"/>
                </a:cubicBezTo>
                <a:lnTo>
                  <a:pt x="5090" y="3833"/>
                </a:lnTo>
                <a:cubicBezTo>
                  <a:pt x="5121" y="3833"/>
                  <a:pt x="5169" y="3785"/>
                  <a:pt x="5169" y="3754"/>
                </a:cubicBezTo>
                <a:cubicBezTo>
                  <a:pt x="5169" y="3706"/>
                  <a:pt x="5121" y="3675"/>
                  <a:pt x="5090" y="3675"/>
                </a:cubicBezTo>
                <a:close/>
                <a:moveTo>
                  <a:pt x="5090" y="3070"/>
                </a:moveTo>
                <a:lnTo>
                  <a:pt x="4135" y="3070"/>
                </a:lnTo>
                <a:cubicBezTo>
                  <a:pt x="4088" y="3070"/>
                  <a:pt x="4056" y="3102"/>
                  <a:pt x="4056" y="3149"/>
                </a:cubicBezTo>
                <a:cubicBezTo>
                  <a:pt x="4056" y="3197"/>
                  <a:pt x="4088" y="3229"/>
                  <a:pt x="4135" y="3229"/>
                </a:cubicBezTo>
                <a:lnTo>
                  <a:pt x="5090" y="3229"/>
                </a:lnTo>
                <a:cubicBezTo>
                  <a:pt x="5121" y="3229"/>
                  <a:pt x="5169" y="3197"/>
                  <a:pt x="5169" y="3149"/>
                </a:cubicBezTo>
                <a:cubicBezTo>
                  <a:pt x="5169" y="3102"/>
                  <a:pt x="5121" y="3070"/>
                  <a:pt x="5090" y="3070"/>
                </a:cubicBezTo>
                <a:close/>
                <a:moveTo>
                  <a:pt x="5090" y="2466"/>
                </a:moveTo>
                <a:lnTo>
                  <a:pt x="4135" y="2466"/>
                </a:lnTo>
                <a:cubicBezTo>
                  <a:pt x="4088" y="2466"/>
                  <a:pt x="4056" y="2513"/>
                  <a:pt x="4056" y="2545"/>
                </a:cubicBezTo>
                <a:cubicBezTo>
                  <a:pt x="4056" y="2593"/>
                  <a:pt x="4088" y="2624"/>
                  <a:pt x="4135" y="2624"/>
                </a:cubicBezTo>
                <a:lnTo>
                  <a:pt x="5090" y="2624"/>
                </a:lnTo>
                <a:cubicBezTo>
                  <a:pt x="5121" y="2624"/>
                  <a:pt x="5169" y="2593"/>
                  <a:pt x="5169" y="2545"/>
                </a:cubicBezTo>
                <a:cubicBezTo>
                  <a:pt x="5169" y="2513"/>
                  <a:pt x="5121" y="2466"/>
                  <a:pt x="5090" y="2466"/>
                </a:cubicBezTo>
                <a:close/>
                <a:moveTo>
                  <a:pt x="5090" y="1877"/>
                </a:moveTo>
                <a:lnTo>
                  <a:pt x="4135" y="1877"/>
                </a:lnTo>
                <a:cubicBezTo>
                  <a:pt x="4088" y="1877"/>
                  <a:pt x="4056" y="1909"/>
                  <a:pt x="4056" y="1957"/>
                </a:cubicBezTo>
                <a:cubicBezTo>
                  <a:pt x="4056" y="1988"/>
                  <a:pt x="4088" y="2036"/>
                  <a:pt x="4135" y="2036"/>
                </a:cubicBezTo>
                <a:lnTo>
                  <a:pt x="5090" y="2036"/>
                </a:lnTo>
                <a:cubicBezTo>
                  <a:pt x="5121" y="2036"/>
                  <a:pt x="5169" y="1988"/>
                  <a:pt x="5169" y="1957"/>
                </a:cubicBezTo>
                <a:cubicBezTo>
                  <a:pt x="5169" y="1909"/>
                  <a:pt x="5121" y="1877"/>
                  <a:pt x="5090" y="1877"/>
                </a:cubicBezTo>
                <a:close/>
                <a:moveTo>
                  <a:pt x="5090" y="1273"/>
                </a:moveTo>
                <a:lnTo>
                  <a:pt x="4135" y="1273"/>
                </a:lnTo>
                <a:cubicBezTo>
                  <a:pt x="4088" y="1273"/>
                  <a:pt x="4056" y="1304"/>
                  <a:pt x="4056" y="1352"/>
                </a:cubicBezTo>
                <a:cubicBezTo>
                  <a:pt x="4056" y="1400"/>
                  <a:pt x="4088" y="1431"/>
                  <a:pt x="4135" y="1431"/>
                </a:cubicBezTo>
                <a:lnTo>
                  <a:pt x="5090" y="1431"/>
                </a:lnTo>
                <a:cubicBezTo>
                  <a:pt x="5121" y="1431"/>
                  <a:pt x="5169" y="1400"/>
                  <a:pt x="5169" y="1352"/>
                </a:cubicBezTo>
                <a:cubicBezTo>
                  <a:pt x="5169" y="1304"/>
                  <a:pt x="5121" y="1273"/>
                  <a:pt x="5090" y="1273"/>
                </a:cubicBezTo>
                <a:close/>
                <a:moveTo>
                  <a:pt x="5090" y="668"/>
                </a:moveTo>
                <a:lnTo>
                  <a:pt x="4135" y="668"/>
                </a:lnTo>
                <a:cubicBezTo>
                  <a:pt x="4088" y="668"/>
                  <a:pt x="4056" y="700"/>
                  <a:pt x="4056" y="748"/>
                </a:cubicBezTo>
                <a:cubicBezTo>
                  <a:pt x="4056" y="795"/>
                  <a:pt x="4088" y="827"/>
                  <a:pt x="4135" y="827"/>
                </a:cubicBezTo>
                <a:lnTo>
                  <a:pt x="5090" y="827"/>
                </a:lnTo>
                <a:cubicBezTo>
                  <a:pt x="5121" y="827"/>
                  <a:pt x="5169" y="795"/>
                  <a:pt x="5169" y="748"/>
                </a:cubicBezTo>
                <a:cubicBezTo>
                  <a:pt x="5169" y="700"/>
                  <a:pt x="5121" y="668"/>
                  <a:pt x="5090" y="668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10" name="Freeform: Shape 3">
            <a:extLst>
              <a:ext uri="{FF2B5EF4-FFF2-40B4-BE49-F238E27FC236}">
                <a16:creationId xmlns:a16="http://schemas.microsoft.com/office/drawing/2014/main" id="{8DE21050-E08D-4B37-A97F-68C6264F2ECE}"/>
              </a:ext>
            </a:extLst>
          </p:cNvPr>
          <p:cNvSpPr/>
          <p:nvPr/>
        </p:nvSpPr>
        <p:spPr>
          <a:xfrm>
            <a:off x="8847364" y="4828748"/>
            <a:ext cx="572400" cy="8559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81" h="4756">
                <a:moveTo>
                  <a:pt x="2434" y="287"/>
                </a:moveTo>
                <a:cubicBezTo>
                  <a:pt x="2275" y="287"/>
                  <a:pt x="2147" y="414"/>
                  <a:pt x="2147" y="573"/>
                </a:cubicBezTo>
                <a:cubicBezTo>
                  <a:pt x="2147" y="732"/>
                  <a:pt x="2275" y="843"/>
                  <a:pt x="2434" y="843"/>
                </a:cubicBezTo>
                <a:cubicBezTo>
                  <a:pt x="2577" y="843"/>
                  <a:pt x="2704" y="732"/>
                  <a:pt x="2704" y="573"/>
                </a:cubicBezTo>
                <a:cubicBezTo>
                  <a:pt x="2704" y="414"/>
                  <a:pt x="2577" y="287"/>
                  <a:pt x="2434" y="287"/>
                </a:cubicBezTo>
                <a:close/>
                <a:moveTo>
                  <a:pt x="2434" y="684"/>
                </a:moveTo>
                <a:cubicBezTo>
                  <a:pt x="2354" y="684"/>
                  <a:pt x="2307" y="637"/>
                  <a:pt x="2307" y="573"/>
                </a:cubicBezTo>
                <a:cubicBezTo>
                  <a:pt x="2307" y="509"/>
                  <a:pt x="2354" y="446"/>
                  <a:pt x="2434" y="446"/>
                </a:cubicBezTo>
                <a:cubicBezTo>
                  <a:pt x="2498" y="446"/>
                  <a:pt x="2545" y="509"/>
                  <a:pt x="2545" y="573"/>
                </a:cubicBezTo>
                <a:cubicBezTo>
                  <a:pt x="2545" y="637"/>
                  <a:pt x="2498" y="684"/>
                  <a:pt x="2434" y="684"/>
                </a:cubicBezTo>
                <a:close/>
                <a:moveTo>
                  <a:pt x="1750" y="637"/>
                </a:moveTo>
                <a:lnTo>
                  <a:pt x="636" y="637"/>
                </a:lnTo>
                <a:cubicBezTo>
                  <a:pt x="605" y="637"/>
                  <a:pt x="557" y="668"/>
                  <a:pt x="557" y="716"/>
                </a:cubicBezTo>
                <a:cubicBezTo>
                  <a:pt x="557" y="748"/>
                  <a:pt x="605" y="796"/>
                  <a:pt x="636" y="796"/>
                </a:cubicBezTo>
                <a:lnTo>
                  <a:pt x="1750" y="796"/>
                </a:lnTo>
                <a:cubicBezTo>
                  <a:pt x="1798" y="796"/>
                  <a:pt x="1829" y="748"/>
                  <a:pt x="1829" y="716"/>
                </a:cubicBezTo>
                <a:cubicBezTo>
                  <a:pt x="1829" y="668"/>
                  <a:pt x="1798" y="637"/>
                  <a:pt x="1750" y="637"/>
                </a:cubicBezTo>
                <a:close/>
                <a:moveTo>
                  <a:pt x="2434" y="1289"/>
                </a:moveTo>
                <a:cubicBezTo>
                  <a:pt x="2275" y="1289"/>
                  <a:pt x="2147" y="1416"/>
                  <a:pt x="2147" y="1559"/>
                </a:cubicBezTo>
                <a:cubicBezTo>
                  <a:pt x="2147" y="1718"/>
                  <a:pt x="2275" y="1846"/>
                  <a:pt x="2434" y="1846"/>
                </a:cubicBezTo>
                <a:cubicBezTo>
                  <a:pt x="2577" y="1846"/>
                  <a:pt x="2704" y="1718"/>
                  <a:pt x="2704" y="1559"/>
                </a:cubicBezTo>
                <a:cubicBezTo>
                  <a:pt x="2704" y="1416"/>
                  <a:pt x="2577" y="1289"/>
                  <a:pt x="2434" y="1289"/>
                </a:cubicBezTo>
                <a:close/>
                <a:moveTo>
                  <a:pt x="2434" y="1686"/>
                </a:moveTo>
                <a:cubicBezTo>
                  <a:pt x="2354" y="1686"/>
                  <a:pt x="2307" y="1623"/>
                  <a:pt x="2307" y="1559"/>
                </a:cubicBezTo>
                <a:cubicBezTo>
                  <a:pt x="2307" y="1495"/>
                  <a:pt x="2354" y="1448"/>
                  <a:pt x="2434" y="1448"/>
                </a:cubicBezTo>
                <a:cubicBezTo>
                  <a:pt x="2498" y="1448"/>
                  <a:pt x="2545" y="1495"/>
                  <a:pt x="2545" y="1559"/>
                </a:cubicBezTo>
                <a:cubicBezTo>
                  <a:pt x="2545" y="1623"/>
                  <a:pt x="2498" y="1686"/>
                  <a:pt x="2434" y="1686"/>
                </a:cubicBezTo>
                <a:close/>
                <a:moveTo>
                  <a:pt x="1750" y="1591"/>
                </a:moveTo>
                <a:lnTo>
                  <a:pt x="636" y="1591"/>
                </a:lnTo>
                <a:cubicBezTo>
                  <a:pt x="605" y="1591"/>
                  <a:pt x="557" y="1623"/>
                  <a:pt x="557" y="1670"/>
                </a:cubicBezTo>
                <a:cubicBezTo>
                  <a:pt x="557" y="1702"/>
                  <a:pt x="605" y="1750"/>
                  <a:pt x="636" y="1750"/>
                </a:cubicBezTo>
                <a:lnTo>
                  <a:pt x="1750" y="1750"/>
                </a:lnTo>
                <a:cubicBezTo>
                  <a:pt x="1798" y="1750"/>
                  <a:pt x="1829" y="1702"/>
                  <a:pt x="1829" y="1670"/>
                </a:cubicBezTo>
                <a:cubicBezTo>
                  <a:pt x="1829" y="1623"/>
                  <a:pt x="1798" y="1591"/>
                  <a:pt x="1750" y="1591"/>
                </a:cubicBezTo>
                <a:close/>
                <a:moveTo>
                  <a:pt x="2434" y="2275"/>
                </a:moveTo>
                <a:cubicBezTo>
                  <a:pt x="2275" y="2275"/>
                  <a:pt x="2147" y="2402"/>
                  <a:pt x="2147" y="2561"/>
                </a:cubicBezTo>
                <a:cubicBezTo>
                  <a:pt x="2147" y="2704"/>
                  <a:pt x="2275" y="2831"/>
                  <a:pt x="2434" y="2831"/>
                </a:cubicBezTo>
                <a:cubicBezTo>
                  <a:pt x="2577" y="2831"/>
                  <a:pt x="2704" y="2704"/>
                  <a:pt x="2704" y="2561"/>
                </a:cubicBezTo>
                <a:cubicBezTo>
                  <a:pt x="2704" y="2402"/>
                  <a:pt x="2577" y="2275"/>
                  <a:pt x="2434" y="2275"/>
                </a:cubicBezTo>
                <a:close/>
                <a:moveTo>
                  <a:pt x="2434" y="2673"/>
                </a:moveTo>
                <a:cubicBezTo>
                  <a:pt x="2354" y="2673"/>
                  <a:pt x="2307" y="2625"/>
                  <a:pt x="2307" y="2561"/>
                </a:cubicBezTo>
                <a:cubicBezTo>
                  <a:pt x="2307" y="2498"/>
                  <a:pt x="2354" y="2434"/>
                  <a:pt x="2434" y="2434"/>
                </a:cubicBezTo>
                <a:cubicBezTo>
                  <a:pt x="2498" y="2434"/>
                  <a:pt x="2545" y="2498"/>
                  <a:pt x="2545" y="2561"/>
                </a:cubicBezTo>
                <a:cubicBezTo>
                  <a:pt x="2545" y="2625"/>
                  <a:pt x="2498" y="2673"/>
                  <a:pt x="2434" y="2673"/>
                </a:cubicBezTo>
                <a:close/>
                <a:moveTo>
                  <a:pt x="1750" y="2529"/>
                </a:moveTo>
                <a:lnTo>
                  <a:pt x="636" y="2529"/>
                </a:lnTo>
                <a:cubicBezTo>
                  <a:pt x="605" y="2529"/>
                  <a:pt x="557" y="2577"/>
                  <a:pt x="557" y="2609"/>
                </a:cubicBezTo>
                <a:cubicBezTo>
                  <a:pt x="557" y="2656"/>
                  <a:pt x="605" y="2688"/>
                  <a:pt x="636" y="2688"/>
                </a:cubicBezTo>
                <a:lnTo>
                  <a:pt x="1750" y="2688"/>
                </a:lnTo>
                <a:cubicBezTo>
                  <a:pt x="1798" y="2688"/>
                  <a:pt x="1829" y="2656"/>
                  <a:pt x="1829" y="2609"/>
                </a:cubicBezTo>
                <a:cubicBezTo>
                  <a:pt x="1829" y="2577"/>
                  <a:pt x="1798" y="2529"/>
                  <a:pt x="1750" y="2529"/>
                </a:cubicBezTo>
                <a:close/>
                <a:moveTo>
                  <a:pt x="207" y="4756"/>
                </a:moveTo>
                <a:lnTo>
                  <a:pt x="2975" y="4756"/>
                </a:lnTo>
                <a:cubicBezTo>
                  <a:pt x="3086" y="4756"/>
                  <a:pt x="3181" y="4661"/>
                  <a:pt x="3181" y="4549"/>
                </a:cubicBezTo>
                <a:lnTo>
                  <a:pt x="3181" y="4040"/>
                </a:lnTo>
                <a:lnTo>
                  <a:pt x="3181" y="3086"/>
                </a:lnTo>
                <a:lnTo>
                  <a:pt x="3181" y="2147"/>
                </a:lnTo>
                <a:lnTo>
                  <a:pt x="3181" y="1034"/>
                </a:lnTo>
                <a:lnTo>
                  <a:pt x="3181" y="207"/>
                </a:lnTo>
                <a:cubicBezTo>
                  <a:pt x="3181" y="96"/>
                  <a:pt x="3086" y="0"/>
                  <a:pt x="2975" y="0"/>
                </a:cubicBezTo>
                <a:lnTo>
                  <a:pt x="207" y="0"/>
                </a:lnTo>
                <a:cubicBezTo>
                  <a:pt x="96" y="0"/>
                  <a:pt x="0" y="96"/>
                  <a:pt x="0" y="207"/>
                </a:cubicBezTo>
                <a:lnTo>
                  <a:pt x="0" y="1034"/>
                </a:lnTo>
                <a:lnTo>
                  <a:pt x="0" y="2147"/>
                </a:lnTo>
                <a:lnTo>
                  <a:pt x="0" y="3086"/>
                </a:lnTo>
                <a:lnTo>
                  <a:pt x="0" y="4040"/>
                </a:lnTo>
                <a:lnTo>
                  <a:pt x="0" y="4549"/>
                </a:lnTo>
                <a:cubicBezTo>
                  <a:pt x="0" y="4661"/>
                  <a:pt x="96" y="4756"/>
                  <a:pt x="207" y="4756"/>
                </a:cubicBezTo>
                <a:close/>
                <a:moveTo>
                  <a:pt x="159" y="207"/>
                </a:moveTo>
                <a:cubicBezTo>
                  <a:pt x="159" y="175"/>
                  <a:pt x="191" y="159"/>
                  <a:pt x="207" y="159"/>
                </a:cubicBezTo>
                <a:lnTo>
                  <a:pt x="2975" y="159"/>
                </a:lnTo>
                <a:cubicBezTo>
                  <a:pt x="3007" y="159"/>
                  <a:pt x="3022" y="175"/>
                  <a:pt x="3022" y="207"/>
                </a:cubicBezTo>
                <a:lnTo>
                  <a:pt x="3022" y="955"/>
                </a:lnTo>
                <a:lnTo>
                  <a:pt x="159" y="955"/>
                </a:lnTo>
                <a:close/>
                <a:moveTo>
                  <a:pt x="159" y="1114"/>
                </a:moveTo>
                <a:lnTo>
                  <a:pt x="3022" y="1114"/>
                </a:lnTo>
                <a:lnTo>
                  <a:pt x="3022" y="2068"/>
                </a:lnTo>
                <a:lnTo>
                  <a:pt x="159" y="2068"/>
                </a:lnTo>
                <a:close/>
                <a:moveTo>
                  <a:pt x="159" y="2227"/>
                </a:moveTo>
                <a:lnTo>
                  <a:pt x="3022" y="2227"/>
                </a:lnTo>
                <a:lnTo>
                  <a:pt x="3022" y="3007"/>
                </a:lnTo>
                <a:lnTo>
                  <a:pt x="159" y="3007"/>
                </a:lnTo>
                <a:close/>
                <a:moveTo>
                  <a:pt x="159" y="3165"/>
                </a:moveTo>
                <a:lnTo>
                  <a:pt x="3022" y="3165"/>
                </a:lnTo>
                <a:lnTo>
                  <a:pt x="3022" y="3961"/>
                </a:lnTo>
                <a:lnTo>
                  <a:pt x="159" y="3961"/>
                </a:lnTo>
                <a:close/>
                <a:moveTo>
                  <a:pt x="159" y="4120"/>
                </a:moveTo>
                <a:lnTo>
                  <a:pt x="3022" y="4120"/>
                </a:lnTo>
                <a:lnTo>
                  <a:pt x="3022" y="4549"/>
                </a:lnTo>
                <a:cubicBezTo>
                  <a:pt x="3022" y="4581"/>
                  <a:pt x="3007" y="4597"/>
                  <a:pt x="2975" y="4597"/>
                </a:cubicBezTo>
                <a:lnTo>
                  <a:pt x="207" y="4597"/>
                </a:lnTo>
                <a:cubicBezTo>
                  <a:pt x="191" y="4597"/>
                  <a:pt x="159" y="4581"/>
                  <a:pt x="159" y="4549"/>
                </a:cubicBezTo>
                <a:close/>
                <a:moveTo>
                  <a:pt x="2434" y="3277"/>
                </a:moveTo>
                <a:cubicBezTo>
                  <a:pt x="2275" y="3277"/>
                  <a:pt x="2147" y="3388"/>
                  <a:pt x="2147" y="3547"/>
                </a:cubicBezTo>
                <a:cubicBezTo>
                  <a:pt x="2147" y="3706"/>
                  <a:pt x="2275" y="3834"/>
                  <a:pt x="2434" y="3834"/>
                </a:cubicBezTo>
                <a:cubicBezTo>
                  <a:pt x="2577" y="3834"/>
                  <a:pt x="2704" y="3706"/>
                  <a:pt x="2704" y="3547"/>
                </a:cubicBezTo>
                <a:cubicBezTo>
                  <a:pt x="2704" y="3388"/>
                  <a:pt x="2577" y="3277"/>
                  <a:pt x="2434" y="3277"/>
                </a:cubicBezTo>
                <a:close/>
                <a:moveTo>
                  <a:pt x="2434" y="3674"/>
                </a:moveTo>
                <a:cubicBezTo>
                  <a:pt x="2354" y="3674"/>
                  <a:pt x="2307" y="3611"/>
                  <a:pt x="2307" y="3547"/>
                </a:cubicBezTo>
                <a:cubicBezTo>
                  <a:pt x="2307" y="3483"/>
                  <a:pt x="2354" y="3436"/>
                  <a:pt x="2434" y="3436"/>
                </a:cubicBezTo>
                <a:cubicBezTo>
                  <a:pt x="2498" y="3436"/>
                  <a:pt x="2545" y="3483"/>
                  <a:pt x="2545" y="3547"/>
                </a:cubicBezTo>
                <a:cubicBezTo>
                  <a:pt x="2545" y="3611"/>
                  <a:pt x="2498" y="3674"/>
                  <a:pt x="2434" y="3674"/>
                </a:cubicBezTo>
                <a:close/>
                <a:moveTo>
                  <a:pt x="1750" y="3643"/>
                </a:moveTo>
                <a:lnTo>
                  <a:pt x="636" y="3643"/>
                </a:lnTo>
                <a:cubicBezTo>
                  <a:pt x="605" y="3643"/>
                  <a:pt x="557" y="3691"/>
                  <a:pt x="557" y="3722"/>
                </a:cubicBezTo>
                <a:cubicBezTo>
                  <a:pt x="557" y="3770"/>
                  <a:pt x="605" y="3802"/>
                  <a:pt x="636" y="3802"/>
                </a:cubicBezTo>
                <a:lnTo>
                  <a:pt x="1750" y="3802"/>
                </a:lnTo>
                <a:cubicBezTo>
                  <a:pt x="1798" y="3802"/>
                  <a:pt x="1829" y="3770"/>
                  <a:pt x="1829" y="3722"/>
                </a:cubicBezTo>
                <a:cubicBezTo>
                  <a:pt x="1829" y="3691"/>
                  <a:pt x="1798" y="3643"/>
                  <a:pt x="1750" y="364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6DA1C1-48F3-401C-BEBA-41BEAA806065}"/>
              </a:ext>
            </a:extLst>
          </p:cNvPr>
          <p:cNvSpPr/>
          <p:nvPr/>
        </p:nvSpPr>
        <p:spPr>
          <a:xfrm>
            <a:off x="7322633" y="1700176"/>
            <a:ext cx="712800" cy="718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61" h="3993">
                <a:moveTo>
                  <a:pt x="1432" y="3181"/>
                </a:moveTo>
                <a:lnTo>
                  <a:pt x="1750" y="3181"/>
                </a:lnTo>
                <a:cubicBezTo>
                  <a:pt x="1782" y="3181"/>
                  <a:pt x="1829" y="3150"/>
                  <a:pt x="1829" y="3102"/>
                </a:cubicBezTo>
                <a:cubicBezTo>
                  <a:pt x="1829" y="3054"/>
                  <a:pt x="1782" y="3023"/>
                  <a:pt x="1750" y="3023"/>
                </a:cubicBezTo>
                <a:lnTo>
                  <a:pt x="1432" y="3023"/>
                </a:lnTo>
                <a:cubicBezTo>
                  <a:pt x="1384" y="3023"/>
                  <a:pt x="1352" y="3054"/>
                  <a:pt x="1352" y="3102"/>
                </a:cubicBezTo>
                <a:cubicBezTo>
                  <a:pt x="1352" y="3150"/>
                  <a:pt x="1384" y="3181"/>
                  <a:pt x="1432" y="3181"/>
                </a:cubicBezTo>
                <a:close/>
                <a:moveTo>
                  <a:pt x="0" y="287"/>
                </a:moveTo>
                <a:lnTo>
                  <a:pt x="0" y="3261"/>
                </a:lnTo>
                <a:cubicBezTo>
                  <a:pt x="0" y="3420"/>
                  <a:pt x="175" y="3500"/>
                  <a:pt x="334" y="3500"/>
                </a:cubicBezTo>
                <a:lnTo>
                  <a:pt x="2386" y="3500"/>
                </a:lnTo>
                <a:lnTo>
                  <a:pt x="2386" y="3738"/>
                </a:lnTo>
                <a:cubicBezTo>
                  <a:pt x="2386" y="3881"/>
                  <a:pt x="2498" y="3993"/>
                  <a:pt x="2641" y="3993"/>
                </a:cubicBezTo>
                <a:lnTo>
                  <a:pt x="3706" y="3993"/>
                </a:lnTo>
                <a:cubicBezTo>
                  <a:pt x="3849" y="3993"/>
                  <a:pt x="3961" y="3881"/>
                  <a:pt x="3961" y="3738"/>
                </a:cubicBezTo>
                <a:lnTo>
                  <a:pt x="3961" y="1225"/>
                </a:lnTo>
                <a:cubicBezTo>
                  <a:pt x="3961" y="1082"/>
                  <a:pt x="3849" y="971"/>
                  <a:pt x="3706" y="971"/>
                </a:cubicBezTo>
                <a:lnTo>
                  <a:pt x="3325" y="971"/>
                </a:lnTo>
                <a:lnTo>
                  <a:pt x="3325" y="287"/>
                </a:lnTo>
                <a:cubicBezTo>
                  <a:pt x="3325" y="128"/>
                  <a:pt x="3213" y="0"/>
                  <a:pt x="3070" y="0"/>
                </a:cubicBezTo>
                <a:lnTo>
                  <a:pt x="334" y="0"/>
                </a:lnTo>
                <a:cubicBezTo>
                  <a:pt x="175" y="0"/>
                  <a:pt x="0" y="128"/>
                  <a:pt x="0" y="287"/>
                </a:cubicBezTo>
                <a:close/>
                <a:moveTo>
                  <a:pt x="2386" y="1225"/>
                </a:moveTo>
                <a:lnTo>
                  <a:pt x="2386" y="2545"/>
                </a:lnTo>
                <a:lnTo>
                  <a:pt x="637" y="2545"/>
                </a:lnTo>
                <a:lnTo>
                  <a:pt x="637" y="637"/>
                </a:lnTo>
                <a:lnTo>
                  <a:pt x="2688" y="637"/>
                </a:lnTo>
                <a:lnTo>
                  <a:pt x="2688" y="971"/>
                </a:lnTo>
                <a:lnTo>
                  <a:pt x="2641" y="971"/>
                </a:lnTo>
                <a:cubicBezTo>
                  <a:pt x="2498" y="971"/>
                  <a:pt x="2386" y="1082"/>
                  <a:pt x="2386" y="1225"/>
                </a:cubicBezTo>
                <a:close/>
                <a:moveTo>
                  <a:pt x="3802" y="3738"/>
                </a:moveTo>
                <a:cubicBezTo>
                  <a:pt x="3802" y="3786"/>
                  <a:pt x="3770" y="3834"/>
                  <a:pt x="3706" y="3834"/>
                </a:cubicBezTo>
                <a:lnTo>
                  <a:pt x="2641" y="3834"/>
                </a:lnTo>
                <a:cubicBezTo>
                  <a:pt x="2577" y="3834"/>
                  <a:pt x="2529" y="3786"/>
                  <a:pt x="2529" y="3738"/>
                </a:cubicBezTo>
                <a:lnTo>
                  <a:pt x="2529" y="3516"/>
                </a:lnTo>
                <a:lnTo>
                  <a:pt x="3802" y="3516"/>
                </a:lnTo>
                <a:close/>
                <a:moveTo>
                  <a:pt x="3802" y="3357"/>
                </a:moveTo>
                <a:lnTo>
                  <a:pt x="2529" y="3357"/>
                </a:lnTo>
                <a:lnTo>
                  <a:pt x="2529" y="1607"/>
                </a:lnTo>
                <a:lnTo>
                  <a:pt x="3802" y="1607"/>
                </a:lnTo>
                <a:close/>
                <a:moveTo>
                  <a:pt x="3706" y="1130"/>
                </a:moveTo>
                <a:cubicBezTo>
                  <a:pt x="3770" y="1130"/>
                  <a:pt x="3802" y="1178"/>
                  <a:pt x="3802" y="1225"/>
                </a:cubicBezTo>
                <a:lnTo>
                  <a:pt x="3802" y="1448"/>
                </a:lnTo>
                <a:lnTo>
                  <a:pt x="2529" y="1448"/>
                </a:lnTo>
                <a:lnTo>
                  <a:pt x="2529" y="1225"/>
                </a:lnTo>
                <a:cubicBezTo>
                  <a:pt x="2529" y="1178"/>
                  <a:pt x="2577" y="1130"/>
                  <a:pt x="2641" y="1130"/>
                </a:cubicBezTo>
                <a:close/>
                <a:moveTo>
                  <a:pt x="159" y="287"/>
                </a:moveTo>
                <a:cubicBezTo>
                  <a:pt x="159" y="239"/>
                  <a:pt x="255" y="160"/>
                  <a:pt x="334" y="160"/>
                </a:cubicBezTo>
                <a:lnTo>
                  <a:pt x="3070" y="160"/>
                </a:lnTo>
                <a:cubicBezTo>
                  <a:pt x="3134" y="160"/>
                  <a:pt x="3165" y="223"/>
                  <a:pt x="3165" y="287"/>
                </a:cubicBezTo>
                <a:lnTo>
                  <a:pt x="3165" y="971"/>
                </a:lnTo>
                <a:lnTo>
                  <a:pt x="2847" y="971"/>
                </a:lnTo>
                <a:lnTo>
                  <a:pt x="2847" y="557"/>
                </a:lnTo>
                <a:cubicBezTo>
                  <a:pt x="2847" y="526"/>
                  <a:pt x="2816" y="478"/>
                  <a:pt x="2768" y="478"/>
                </a:cubicBezTo>
                <a:lnTo>
                  <a:pt x="557" y="478"/>
                </a:lnTo>
                <a:cubicBezTo>
                  <a:pt x="509" y="478"/>
                  <a:pt x="477" y="526"/>
                  <a:pt x="477" y="557"/>
                </a:cubicBezTo>
                <a:lnTo>
                  <a:pt x="477" y="2625"/>
                </a:lnTo>
                <a:cubicBezTo>
                  <a:pt x="477" y="2672"/>
                  <a:pt x="509" y="2705"/>
                  <a:pt x="557" y="2705"/>
                </a:cubicBezTo>
                <a:lnTo>
                  <a:pt x="2386" y="2705"/>
                </a:lnTo>
                <a:lnTo>
                  <a:pt x="2386" y="3341"/>
                </a:lnTo>
                <a:lnTo>
                  <a:pt x="334" y="3341"/>
                </a:lnTo>
                <a:cubicBezTo>
                  <a:pt x="255" y="3341"/>
                  <a:pt x="159" y="3309"/>
                  <a:pt x="159" y="3261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900" b="0" i="0" u="none" strike="noStrike" kern="120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0047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BAA14-92C5-4212-A9B0-FFE54B5138A3}"/>
              </a:ext>
            </a:extLst>
          </p:cNvPr>
          <p:cNvSpPr/>
          <p:nvPr/>
        </p:nvSpPr>
        <p:spPr>
          <a:xfrm>
            <a:off x="1619224" y="5351945"/>
            <a:ext cx="7815597" cy="365934"/>
          </a:xfrm>
          <a:prstGeom prst="rect">
            <a:avLst/>
          </a:prstGeom>
          <a:solidFill>
            <a:schemeClr val="accent5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52E58-7BDE-43B8-A211-A05F8D58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solidFill>
                  <a:srgbClr val="2E3C98"/>
                </a:solidFill>
              </a:rPr>
              <a:t>Continuous Monitoring with EnCase Endpoint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BDCDC-231A-4AD1-A36E-0221D5517874}"/>
              </a:ext>
            </a:extLst>
          </p:cNvPr>
          <p:cNvSpPr txBox="1"/>
          <p:nvPr/>
        </p:nvSpPr>
        <p:spPr>
          <a:xfrm>
            <a:off x="1619224" y="5734441"/>
            <a:ext cx="7815597" cy="13080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CC929-D08D-43EA-8D50-F1A144826501}"/>
              </a:ext>
            </a:extLst>
          </p:cNvPr>
          <p:cNvSpPr txBox="1"/>
          <p:nvPr/>
        </p:nvSpPr>
        <p:spPr>
          <a:xfrm>
            <a:off x="224677" y="5380745"/>
            <a:ext cx="1273092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Processes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F8B7D-561D-4EF5-A58F-3BD8054E3CE2}"/>
              </a:ext>
            </a:extLst>
          </p:cNvPr>
          <p:cNvSpPr txBox="1"/>
          <p:nvPr/>
        </p:nvSpPr>
        <p:spPr>
          <a:xfrm>
            <a:off x="223933" y="4978527"/>
            <a:ext cx="1273092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D739A1-0C74-42FB-BD34-98F04AF49214}"/>
              </a:ext>
            </a:extLst>
          </p:cNvPr>
          <p:cNvSpPr txBox="1"/>
          <p:nvPr/>
        </p:nvSpPr>
        <p:spPr>
          <a:xfrm>
            <a:off x="224677" y="4576309"/>
            <a:ext cx="1273092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Handles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034035-915D-4654-B883-59C564BC4584}"/>
              </a:ext>
            </a:extLst>
          </p:cNvPr>
          <p:cNvSpPr txBox="1"/>
          <p:nvPr/>
        </p:nvSpPr>
        <p:spPr>
          <a:xfrm>
            <a:off x="221738" y="4148375"/>
            <a:ext cx="1273092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Drivers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527B9-2296-48E2-8CAB-E0144078547C}"/>
              </a:ext>
            </a:extLst>
          </p:cNvPr>
          <p:cNvSpPr txBox="1"/>
          <p:nvPr/>
        </p:nvSpPr>
        <p:spPr>
          <a:xfrm>
            <a:off x="226987" y="3723313"/>
            <a:ext cx="127309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Threads</a:t>
            </a:r>
          </a:p>
        </p:txBody>
      </p: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038FC6B2-E887-4B87-AF9F-85EC22F59A52}"/>
              </a:ext>
            </a:extLst>
          </p:cNvPr>
          <p:cNvSpPr/>
          <p:nvPr/>
        </p:nvSpPr>
        <p:spPr>
          <a:xfrm rot="16200000">
            <a:off x="1887575" y="5857630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941067B-5072-4306-8C72-654BEFE93265}"/>
              </a:ext>
            </a:extLst>
          </p:cNvPr>
          <p:cNvSpPr txBox="1"/>
          <p:nvPr/>
        </p:nvSpPr>
        <p:spPr>
          <a:xfrm>
            <a:off x="1708422" y="6086977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F0FA9354-18CB-474A-88CA-5FB89DF04F88}"/>
              </a:ext>
            </a:extLst>
          </p:cNvPr>
          <p:cNvSpPr/>
          <p:nvPr/>
        </p:nvSpPr>
        <p:spPr>
          <a:xfrm rot="16200000">
            <a:off x="2464106" y="5856191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8022BB0-A781-4766-9CDF-B9E9303E07F3}"/>
              </a:ext>
            </a:extLst>
          </p:cNvPr>
          <p:cNvSpPr txBox="1"/>
          <p:nvPr/>
        </p:nvSpPr>
        <p:spPr>
          <a:xfrm>
            <a:off x="2284954" y="6085539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1" name="Left Brace 110">
            <a:extLst>
              <a:ext uri="{FF2B5EF4-FFF2-40B4-BE49-F238E27FC236}">
                <a16:creationId xmlns:a16="http://schemas.microsoft.com/office/drawing/2014/main" id="{66078C96-C71A-45F6-991B-B4CF9DC8E60F}"/>
              </a:ext>
            </a:extLst>
          </p:cNvPr>
          <p:cNvSpPr/>
          <p:nvPr/>
        </p:nvSpPr>
        <p:spPr>
          <a:xfrm rot="16200000">
            <a:off x="3006131" y="5854753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989C04-AF03-426D-99C9-1F05820BB0B6}"/>
              </a:ext>
            </a:extLst>
          </p:cNvPr>
          <p:cNvSpPr txBox="1"/>
          <p:nvPr/>
        </p:nvSpPr>
        <p:spPr>
          <a:xfrm>
            <a:off x="2826979" y="6084100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023731AA-08CD-45C1-86D4-30BA65EEBB64}"/>
              </a:ext>
            </a:extLst>
          </p:cNvPr>
          <p:cNvSpPr/>
          <p:nvPr/>
        </p:nvSpPr>
        <p:spPr>
          <a:xfrm rot="16200000">
            <a:off x="3556785" y="5853314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DBBC1-D3AA-452B-8883-8715FA3DEB2B}"/>
              </a:ext>
            </a:extLst>
          </p:cNvPr>
          <p:cNvSpPr txBox="1"/>
          <p:nvPr/>
        </p:nvSpPr>
        <p:spPr>
          <a:xfrm>
            <a:off x="3377632" y="6082662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C09C53C7-4196-4346-B110-E58E675D396C}"/>
              </a:ext>
            </a:extLst>
          </p:cNvPr>
          <p:cNvSpPr/>
          <p:nvPr/>
        </p:nvSpPr>
        <p:spPr>
          <a:xfrm rot="16200000">
            <a:off x="4116064" y="5851876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9933C65-0AF3-4519-901D-C167CF900461}"/>
              </a:ext>
            </a:extLst>
          </p:cNvPr>
          <p:cNvSpPr txBox="1"/>
          <p:nvPr/>
        </p:nvSpPr>
        <p:spPr>
          <a:xfrm>
            <a:off x="3936911" y="6081223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272C0AB1-7E78-4AAB-8368-381EDB579305}"/>
              </a:ext>
            </a:extLst>
          </p:cNvPr>
          <p:cNvSpPr/>
          <p:nvPr/>
        </p:nvSpPr>
        <p:spPr>
          <a:xfrm rot="16200000">
            <a:off x="4666718" y="5850437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07C765-20E1-4B7D-96C3-FF4FD8486373}"/>
              </a:ext>
            </a:extLst>
          </p:cNvPr>
          <p:cNvSpPr txBox="1"/>
          <p:nvPr/>
        </p:nvSpPr>
        <p:spPr>
          <a:xfrm>
            <a:off x="4487566" y="6079785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17432F0F-4ECB-4081-B41C-7CB0ADC0187B}"/>
              </a:ext>
            </a:extLst>
          </p:cNvPr>
          <p:cNvSpPr/>
          <p:nvPr/>
        </p:nvSpPr>
        <p:spPr>
          <a:xfrm rot="16200000">
            <a:off x="7442984" y="5840372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0EC54F-8E5F-4383-8999-1344663C6F6F}"/>
              </a:ext>
            </a:extLst>
          </p:cNvPr>
          <p:cNvSpPr txBox="1"/>
          <p:nvPr/>
        </p:nvSpPr>
        <p:spPr>
          <a:xfrm>
            <a:off x="7263831" y="6069720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D95AB3A7-1035-4F7B-BE9A-A27A9DBFB5FF}"/>
              </a:ext>
            </a:extLst>
          </p:cNvPr>
          <p:cNvSpPr/>
          <p:nvPr/>
        </p:nvSpPr>
        <p:spPr>
          <a:xfrm rot="16200000">
            <a:off x="7985014" y="5847560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050136F-343C-4728-BCB1-F96967A9A7E4}"/>
              </a:ext>
            </a:extLst>
          </p:cNvPr>
          <p:cNvSpPr txBox="1"/>
          <p:nvPr/>
        </p:nvSpPr>
        <p:spPr>
          <a:xfrm>
            <a:off x="7805861" y="6076908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00039FB-E22F-4EEC-AB79-01A8BC151254}"/>
              </a:ext>
            </a:extLst>
          </p:cNvPr>
          <p:cNvSpPr/>
          <p:nvPr/>
        </p:nvSpPr>
        <p:spPr>
          <a:xfrm rot="16200000">
            <a:off x="8509784" y="5846122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1562DC-96A2-4168-86E9-2BC9EF822B68}"/>
              </a:ext>
            </a:extLst>
          </p:cNvPr>
          <p:cNvSpPr txBox="1"/>
          <p:nvPr/>
        </p:nvSpPr>
        <p:spPr>
          <a:xfrm>
            <a:off x="8330631" y="6075469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8AC23BCB-6514-46BC-A84B-485E088B7C6D}"/>
              </a:ext>
            </a:extLst>
          </p:cNvPr>
          <p:cNvSpPr/>
          <p:nvPr/>
        </p:nvSpPr>
        <p:spPr>
          <a:xfrm rot="16200000">
            <a:off x="9077692" y="5844683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E3551A-BC32-4E59-911C-C76E97673F21}"/>
              </a:ext>
            </a:extLst>
          </p:cNvPr>
          <p:cNvSpPr txBox="1"/>
          <p:nvPr/>
        </p:nvSpPr>
        <p:spPr>
          <a:xfrm>
            <a:off x="8898539" y="6074031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1" name="Left Brace 140">
            <a:extLst>
              <a:ext uri="{FF2B5EF4-FFF2-40B4-BE49-F238E27FC236}">
                <a16:creationId xmlns:a16="http://schemas.microsoft.com/office/drawing/2014/main" id="{433F659B-F9CA-404B-9D27-80A9EB084F8C}"/>
              </a:ext>
            </a:extLst>
          </p:cNvPr>
          <p:cNvSpPr/>
          <p:nvPr/>
        </p:nvSpPr>
        <p:spPr>
          <a:xfrm rot="16200000">
            <a:off x="5208745" y="5857626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6DC8066-ECA2-4B77-9211-2F26E56D46C0}"/>
              </a:ext>
            </a:extLst>
          </p:cNvPr>
          <p:cNvSpPr txBox="1"/>
          <p:nvPr/>
        </p:nvSpPr>
        <p:spPr>
          <a:xfrm>
            <a:off x="5029593" y="6086973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3" name="Left Brace 142">
            <a:extLst>
              <a:ext uri="{FF2B5EF4-FFF2-40B4-BE49-F238E27FC236}">
                <a16:creationId xmlns:a16="http://schemas.microsoft.com/office/drawing/2014/main" id="{6A1936D4-A566-4D61-AEAC-DCE4729EFA7C}"/>
              </a:ext>
            </a:extLst>
          </p:cNvPr>
          <p:cNvSpPr/>
          <p:nvPr/>
        </p:nvSpPr>
        <p:spPr>
          <a:xfrm rot="16200000">
            <a:off x="5768026" y="5847561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633044F-064E-49C2-BF0E-A41F370EA65A}"/>
              </a:ext>
            </a:extLst>
          </p:cNvPr>
          <p:cNvSpPr txBox="1"/>
          <p:nvPr/>
        </p:nvSpPr>
        <p:spPr>
          <a:xfrm>
            <a:off x="5588874" y="6076908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5" name="Left Brace 144">
            <a:extLst>
              <a:ext uri="{FF2B5EF4-FFF2-40B4-BE49-F238E27FC236}">
                <a16:creationId xmlns:a16="http://schemas.microsoft.com/office/drawing/2014/main" id="{946F7C87-3233-425F-A269-43B355C26EE9}"/>
              </a:ext>
            </a:extLst>
          </p:cNvPr>
          <p:cNvSpPr/>
          <p:nvPr/>
        </p:nvSpPr>
        <p:spPr>
          <a:xfrm rot="16200000">
            <a:off x="6310052" y="5846122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DEEA1-77E8-49FB-88F5-3074B7C848A1}"/>
              </a:ext>
            </a:extLst>
          </p:cNvPr>
          <p:cNvSpPr txBox="1"/>
          <p:nvPr/>
        </p:nvSpPr>
        <p:spPr>
          <a:xfrm>
            <a:off x="6130899" y="6075470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03978720-1701-4796-A5B4-76DD6A2B9918}"/>
              </a:ext>
            </a:extLst>
          </p:cNvPr>
          <p:cNvSpPr/>
          <p:nvPr/>
        </p:nvSpPr>
        <p:spPr>
          <a:xfrm rot="16200000">
            <a:off x="6877958" y="5844684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3154F06-0159-4D96-A256-AF6C07EC978C}"/>
              </a:ext>
            </a:extLst>
          </p:cNvPr>
          <p:cNvSpPr txBox="1"/>
          <p:nvPr/>
        </p:nvSpPr>
        <p:spPr>
          <a:xfrm>
            <a:off x="6698806" y="6074031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C33EEA-599A-470A-9CDE-7BCA327069AC}"/>
              </a:ext>
            </a:extLst>
          </p:cNvPr>
          <p:cNvSpPr/>
          <p:nvPr/>
        </p:nvSpPr>
        <p:spPr>
          <a:xfrm>
            <a:off x="1619223" y="4938410"/>
            <a:ext cx="7815597" cy="365934"/>
          </a:xfrm>
          <a:prstGeom prst="rect">
            <a:avLst/>
          </a:prstGeom>
          <a:solidFill>
            <a:srgbClr val="00B8B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F61CC27-7060-433C-A51B-285F4025E02C}"/>
              </a:ext>
            </a:extLst>
          </p:cNvPr>
          <p:cNvSpPr/>
          <p:nvPr/>
        </p:nvSpPr>
        <p:spPr>
          <a:xfrm>
            <a:off x="1616710" y="4520555"/>
            <a:ext cx="7815597" cy="365934"/>
          </a:xfrm>
          <a:prstGeom prst="rect">
            <a:avLst/>
          </a:prstGeom>
          <a:solidFill>
            <a:srgbClr val="09BC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BD9C64-1C63-4107-8EC4-B9D8FC114668}"/>
              </a:ext>
            </a:extLst>
          </p:cNvPr>
          <p:cNvSpPr/>
          <p:nvPr/>
        </p:nvSpPr>
        <p:spPr>
          <a:xfrm>
            <a:off x="1622277" y="4099813"/>
            <a:ext cx="7815597" cy="365934"/>
          </a:xfrm>
          <a:prstGeom prst="rect">
            <a:avLst/>
          </a:prstGeom>
          <a:solidFill>
            <a:srgbClr val="2E3C98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3412E99-C9D2-400C-87FD-7360F09BDDBB}"/>
              </a:ext>
            </a:extLst>
          </p:cNvPr>
          <p:cNvSpPr/>
          <p:nvPr/>
        </p:nvSpPr>
        <p:spPr>
          <a:xfrm>
            <a:off x="1622277" y="3667559"/>
            <a:ext cx="7815597" cy="365934"/>
          </a:xfrm>
          <a:prstGeom prst="rect">
            <a:avLst/>
          </a:prstGeom>
          <a:solidFill>
            <a:srgbClr val="4F369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DAA8F07-F0CE-40AB-9358-5A6A5F4E2166}"/>
              </a:ext>
            </a:extLst>
          </p:cNvPr>
          <p:cNvSpPr txBox="1"/>
          <p:nvPr/>
        </p:nvSpPr>
        <p:spPr>
          <a:xfrm>
            <a:off x="227730" y="3266513"/>
            <a:ext cx="1273092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Registry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86B35CD-2DC2-49BF-9F2C-96510BE8C33C}"/>
              </a:ext>
            </a:extLst>
          </p:cNvPr>
          <p:cNvSpPr txBox="1"/>
          <p:nvPr/>
        </p:nvSpPr>
        <p:spPr>
          <a:xfrm>
            <a:off x="226986" y="2864294"/>
            <a:ext cx="1273092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Files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8522558-4965-4AFB-837F-492BB52D6FDA}"/>
              </a:ext>
            </a:extLst>
          </p:cNvPr>
          <p:cNvSpPr txBox="1"/>
          <p:nvPr/>
        </p:nvSpPr>
        <p:spPr>
          <a:xfrm>
            <a:off x="227730" y="2462076"/>
            <a:ext cx="1278341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Connections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99267BD-D817-4331-839A-782D9BF7950A}"/>
              </a:ext>
            </a:extLst>
          </p:cNvPr>
          <p:cNvSpPr txBox="1"/>
          <p:nvPr/>
        </p:nvSpPr>
        <p:spPr>
          <a:xfrm>
            <a:off x="224791" y="2034142"/>
            <a:ext cx="127834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Sch.Tasks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31FA2E1-682E-45D0-B087-17165FCD97B5}"/>
              </a:ext>
            </a:extLst>
          </p:cNvPr>
          <p:cNvSpPr txBox="1"/>
          <p:nvPr/>
        </p:nvSpPr>
        <p:spPr>
          <a:xfrm>
            <a:off x="230040" y="1609081"/>
            <a:ext cx="127309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Event Log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4952D1-51DB-409F-AFF3-CFF87EB5EE5B}"/>
              </a:ext>
            </a:extLst>
          </p:cNvPr>
          <p:cNvGrpSpPr/>
          <p:nvPr/>
        </p:nvGrpSpPr>
        <p:grpSpPr>
          <a:xfrm>
            <a:off x="1610599" y="2402007"/>
            <a:ext cx="7827275" cy="3320184"/>
            <a:chOff x="3220404" y="4458953"/>
            <a:chExt cx="15654550" cy="664036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0DE5FE-CFAE-4AB2-9F73-F0C36A17A039}"/>
                </a:ext>
              </a:extLst>
            </p:cNvPr>
            <p:cNvSpPr/>
            <p:nvPr/>
          </p:nvSpPr>
          <p:spPr>
            <a:xfrm>
              <a:off x="4321712" y="10364582"/>
              <a:ext cx="299164" cy="7232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D3DFF58-C0A8-4029-96C6-704495587B59}"/>
                </a:ext>
              </a:extLst>
            </p:cNvPr>
            <p:cNvSpPr/>
            <p:nvPr/>
          </p:nvSpPr>
          <p:spPr>
            <a:xfrm>
              <a:off x="5405766" y="10361705"/>
              <a:ext cx="299164" cy="7232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EBA452-58A3-4A7E-A3FF-99A83A98B531}"/>
                </a:ext>
              </a:extLst>
            </p:cNvPr>
            <p:cNvSpPr/>
            <p:nvPr/>
          </p:nvSpPr>
          <p:spPr>
            <a:xfrm>
              <a:off x="6489819" y="10364592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006C015-51EB-475C-BAA1-4E978EFFACCE}"/>
                </a:ext>
              </a:extLst>
            </p:cNvPr>
            <p:cNvSpPr/>
            <p:nvPr/>
          </p:nvSpPr>
          <p:spPr>
            <a:xfrm>
              <a:off x="7591129" y="10361715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DECE85-5834-45CE-9830-2BFA502AD4D2}"/>
                </a:ext>
              </a:extLst>
            </p:cNvPr>
            <p:cNvSpPr/>
            <p:nvPr/>
          </p:nvSpPr>
          <p:spPr>
            <a:xfrm>
              <a:off x="8675178" y="10358837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12FFE6-13AE-4E2F-AB5D-BA540695257D}"/>
                </a:ext>
              </a:extLst>
            </p:cNvPr>
            <p:cNvSpPr/>
            <p:nvPr/>
          </p:nvSpPr>
          <p:spPr>
            <a:xfrm>
              <a:off x="9776487" y="10355961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8D327C1-5927-414A-8AFB-FF73B67702B7}"/>
                </a:ext>
              </a:extLst>
            </p:cNvPr>
            <p:cNvSpPr/>
            <p:nvPr/>
          </p:nvSpPr>
          <p:spPr>
            <a:xfrm>
              <a:off x="10877789" y="10364582"/>
              <a:ext cx="299164" cy="7232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3A7FB43-B547-4309-9F1E-509D4BC62795}"/>
                </a:ext>
              </a:extLst>
            </p:cNvPr>
            <p:cNvSpPr/>
            <p:nvPr/>
          </p:nvSpPr>
          <p:spPr>
            <a:xfrm>
              <a:off x="11979094" y="10350207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5A10C64-B28C-4180-80B4-2B99A5313A86}"/>
                </a:ext>
              </a:extLst>
            </p:cNvPr>
            <p:cNvSpPr/>
            <p:nvPr/>
          </p:nvSpPr>
          <p:spPr>
            <a:xfrm>
              <a:off x="13097650" y="10364583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20194C6-79FF-4DF8-AE20-161D013D5A90}"/>
                </a:ext>
              </a:extLst>
            </p:cNvPr>
            <p:cNvSpPr/>
            <p:nvPr/>
          </p:nvSpPr>
          <p:spPr>
            <a:xfrm>
              <a:off x="14216214" y="10361706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800500-E215-49D7-A496-CBC45C9AF6BC}"/>
                </a:ext>
              </a:extLst>
            </p:cNvPr>
            <p:cNvSpPr/>
            <p:nvPr/>
          </p:nvSpPr>
          <p:spPr>
            <a:xfrm>
              <a:off x="15300265" y="10358829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1CFB7D-6739-4F74-BE47-67B665315E72}"/>
                </a:ext>
              </a:extLst>
            </p:cNvPr>
            <p:cNvSpPr/>
            <p:nvPr/>
          </p:nvSpPr>
          <p:spPr>
            <a:xfrm>
              <a:off x="16384320" y="10355952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4D5B60-7932-4BBD-AFF5-F24E59E3CA4A}"/>
                </a:ext>
              </a:extLst>
            </p:cNvPr>
            <p:cNvSpPr/>
            <p:nvPr/>
          </p:nvSpPr>
          <p:spPr>
            <a:xfrm>
              <a:off x="17485628" y="10353075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F2CB36-94DC-4F7E-B561-E3A995A3A6F5}"/>
                </a:ext>
              </a:extLst>
            </p:cNvPr>
            <p:cNvSpPr/>
            <p:nvPr/>
          </p:nvSpPr>
          <p:spPr>
            <a:xfrm>
              <a:off x="18569683" y="10350198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0B9A0EC-5BC7-411C-8E0E-54D1B99C9696}"/>
                </a:ext>
              </a:extLst>
            </p:cNvPr>
            <p:cNvSpPr/>
            <p:nvPr/>
          </p:nvSpPr>
          <p:spPr>
            <a:xfrm>
              <a:off x="3225432" y="10358829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3A9E6CD-24E4-4188-A8E0-270412D93203}"/>
                </a:ext>
              </a:extLst>
            </p:cNvPr>
            <p:cNvSpPr/>
            <p:nvPr/>
          </p:nvSpPr>
          <p:spPr>
            <a:xfrm>
              <a:off x="4321710" y="9526022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2D5B39F-A7E7-4F25-9566-B2B653527E19}"/>
                </a:ext>
              </a:extLst>
            </p:cNvPr>
            <p:cNvSpPr/>
            <p:nvPr/>
          </p:nvSpPr>
          <p:spPr>
            <a:xfrm>
              <a:off x="5405764" y="9534635"/>
              <a:ext cx="299164" cy="723237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9788B1E-6B9D-463A-85D6-564ED35EB2EA}"/>
                </a:ext>
              </a:extLst>
            </p:cNvPr>
            <p:cNvSpPr/>
            <p:nvPr/>
          </p:nvSpPr>
          <p:spPr>
            <a:xfrm>
              <a:off x="6489817" y="9537522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D19BED1-FC1B-4929-B719-F0B29FAACBA7}"/>
                </a:ext>
              </a:extLst>
            </p:cNvPr>
            <p:cNvSpPr/>
            <p:nvPr/>
          </p:nvSpPr>
          <p:spPr>
            <a:xfrm>
              <a:off x="7591127" y="9534645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24D80D7-A24D-4BA4-9ABC-4A9DE269495D}"/>
                </a:ext>
              </a:extLst>
            </p:cNvPr>
            <p:cNvSpPr/>
            <p:nvPr/>
          </p:nvSpPr>
          <p:spPr>
            <a:xfrm>
              <a:off x="8675176" y="9531767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77DBDFC-80DA-462B-BD3E-C65444A177F6}"/>
                </a:ext>
              </a:extLst>
            </p:cNvPr>
            <p:cNvSpPr/>
            <p:nvPr/>
          </p:nvSpPr>
          <p:spPr>
            <a:xfrm>
              <a:off x="9776485" y="9528891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2F93E9E-7EC1-4AF6-A486-68A608211953}"/>
                </a:ext>
              </a:extLst>
            </p:cNvPr>
            <p:cNvSpPr/>
            <p:nvPr/>
          </p:nvSpPr>
          <p:spPr>
            <a:xfrm>
              <a:off x="10877787" y="9537512"/>
              <a:ext cx="299164" cy="723229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68C31D9-9786-4B56-BAE7-EDDC1765A0C6}"/>
                </a:ext>
              </a:extLst>
            </p:cNvPr>
            <p:cNvSpPr/>
            <p:nvPr/>
          </p:nvSpPr>
          <p:spPr>
            <a:xfrm>
              <a:off x="11979092" y="9523137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BD59345-7332-4544-A5FE-62AC58E748ED}"/>
                </a:ext>
              </a:extLst>
            </p:cNvPr>
            <p:cNvSpPr/>
            <p:nvPr/>
          </p:nvSpPr>
          <p:spPr>
            <a:xfrm>
              <a:off x="13097648" y="9537513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EF8C67-694C-46C4-B061-7AD26DB58A40}"/>
                </a:ext>
              </a:extLst>
            </p:cNvPr>
            <p:cNvSpPr/>
            <p:nvPr/>
          </p:nvSpPr>
          <p:spPr>
            <a:xfrm>
              <a:off x="14216212" y="9534636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40DE0ED-733E-4F26-877F-EB826CF65E39}"/>
                </a:ext>
              </a:extLst>
            </p:cNvPr>
            <p:cNvSpPr/>
            <p:nvPr/>
          </p:nvSpPr>
          <p:spPr>
            <a:xfrm>
              <a:off x="15300263" y="9531759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A6C49AF-1FDF-4367-967F-1B0CED320E72}"/>
                </a:ext>
              </a:extLst>
            </p:cNvPr>
            <p:cNvSpPr/>
            <p:nvPr/>
          </p:nvSpPr>
          <p:spPr>
            <a:xfrm>
              <a:off x="16384318" y="9528882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9AD3D30-0425-4050-9B30-F7D2D5728095}"/>
                </a:ext>
              </a:extLst>
            </p:cNvPr>
            <p:cNvSpPr/>
            <p:nvPr/>
          </p:nvSpPr>
          <p:spPr>
            <a:xfrm>
              <a:off x="17485626" y="9526005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84041FF-BB3B-4BAF-9238-10D6490BC62D}"/>
                </a:ext>
              </a:extLst>
            </p:cNvPr>
            <p:cNvSpPr/>
            <p:nvPr/>
          </p:nvSpPr>
          <p:spPr>
            <a:xfrm>
              <a:off x="18569681" y="9523128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2FBBF72-3D4C-4BF6-A1E7-EF1E2257916E}"/>
                </a:ext>
              </a:extLst>
            </p:cNvPr>
            <p:cNvSpPr/>
            <p:nvPr/>
          </p:nvSpPr>
          <p:spPr>
            <a:xfrm>
              <a:off x="3225430" y="9531759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150C52D-E8B4-40A3-8C78-E98E19E3C002}"/>
                </a:ext>
              </a:extLst>
            </p:cNvPr>
            <p:cNvSpPr/>
            <p:nvPr/>
          </p:nvSpPr>
          <p:spPr>
            <a:xfrm>
              <a:off x="4316684" y="8693162"/>
              <a:ext cx="299164" cy="73187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C379752-5CC4-4500-9800-1645BF1194E0}"/>
                </a:ext>
              </a:extLst>
            </p:cNvPr>
            <p:cNvSpPr/>
            <p:nvPr/>
          </p:nvSpPr>
          <p:spPr>
            <a:xfrm>
              <a:off x="5400738" y="8698925"/>
              <a:ext cx="299164" cy="72323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DA32880-673A-4648-80B6-1AAF6AFE638B}"/>
                </a:ext>
              </a:extLst>
            </p:cNvPr>
            <p:cNvSpPr/>
            <p:nvPr/>
          </p:nvSpPr>
          <p:spPr>
            <a:xfrm>
              <a:off x="6484791" y="8701812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92279E7-B705-4BEB-A7B8-4667C4EA6C0D}"/>
                </a:ext>
              </a:extLst>
            </p:cNvPr>
            <p:cNvSpPr/>
            <p:nvPr/>
          </p:nvSpPr>
          <p:spPr>
            <a:xfrm>
              <a:off x="7586101" y="8698935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D2535C-E55C-4181-87CE-B65E9CA71BF3}"/>
                </a:ext>
              </a:extLst>
            </p:cNvPr>
            <p:cNvSpPr/>
            <p:nvPr/>
          </p:nvSpPr>
          <p:spPr>
            <a:xfrm>
              <a:off x="8670150" y="8696057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CC83B5E-49D0-457F-B9BE-34CCB5367B97}"/>
                </a:ext>
              </a:extLst>
            </p:cNvPr>
            <p:cNvSpPr/>
            <p:nvPr/>
          </p:nvSpPr>
          <p:spPr>
            <a:xfrm>
              <a:off x="9771459" y="8693181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2228A88-36BB-4AE5-9ACE-82E913534FC2}"/>
                </a:ext>
              </a:extLst>
            </p:cNvPr>
            <p:cNvSpPr/>
            <p:nvPr/>
          </p:nvSpPr>
          <p:spPr>
            <a:xfrm>
              <a:off x="10872761" y="8701802"/>
              <a:ext cx="299164" cy="723229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AA656FC8-E12B-400C-AAD3-EDF29D73606F}"/>
                </a:ext>
              </a:extLst>
            </p:cNvPr>
            <p:cNvSpPr/>
            <p:nvPr/>
          </p:nvSpPr>
          <p:spPr>
            <a:xfrm>
              <a:off x="11974066" y="8687427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32432CA-6836-4983-928E-7B96B3CFCCD4}"/>
                </a:ext>
              </a:extLst>
            </p:cNvPr>
            <p:cNvSpPr/>
            <p:nvPr/>
          </p:nvSpPr>
          <p:spPr>
            <a:xfrm>
              <a:off x="13092622" y="8701803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5D49D34-E4D5-4048-A770-8486F613FE11}"/>
                </a:ext>
              </a:extLst>
            </p:cNvPr>
            <p:cNvSpPr/>
            <p:nvPr/>
          </p:nvSpPr>
          <p:spPr>
            <a:xfrm>
              <a:off x="14211186" y="8698926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1032FD8-3A30-4DAA-9C8F-58040ECC65E7}"/>
                </a:ext>
              </a:extLst>
            </p:cNvPr>
            <p:cNvSpPr/>
            <p:nvPr/>
          </p:nvSpPr>
          <p:spPr>
            <a:xfrm>
              <a:off x="15295237" y="8696049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EFE3E8B-CFB7-47D8-966E-A08A8797FF18}"/>
                </a:ext>
              </a:extLst>
            </p:cNvPr>
            <p:cNvSpPr/>
            <p:nvPr/>
          </p:nvSpPr>
          <p:spPr>
            <a:xfrm>
              <a:off x="16379292" y="8693172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38F1E65-CEC9-4DAB-BA13-499850287EDE}"/>
                </a:ext>
              </a:extLst>
            </p:cNvPr>
            <p:cNvSpPr/>
            <p:nvPr/>
          </p:nvSpPr>
          <p:spPr>
            <a:xfrm>
              <a:off x="17480600" y="8690295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9BBB2CC-8624-4082-8EFE-987EA169198B}"/>
                </a:ext>
              </a:extLst>
            </p:cNvPr>
            <p:cNvSpPr/>
            <p:nvPr/>
          </p:nvSpPr>
          <p:spPr>
            <a:xfrm>
              <a:off x="18564655" y="8687418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81FFDE4-24AC-4054-9BD2-F3B918C921E9}"/>
                </a:ext>
              </a:extLst>
            </p:cNvPr>
            <p:cNvSpPr/>
            <p:nvPr/>
          </p:nvSpPr>
          <p:spPr>
            <a:xfrm>
              <a:off x="3220404" y="8696049"/>
              <a:ext cx="299164" cy="72609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C2FDB3-4577-4FAB-97C5-E7028E95797E}"/>
                </a:ext>
              </a:extLst>
            </p:cNvPr>
            <p:cNvSpPr/>
            <p:nvPr/>
          </p:nvSpPr>
          <p:spPr>
            <a:xfrm>
              <a:off x="4327819" y="7851679"/>
              <a:ext cx="299164" cy="731877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0383016-C5F5-464B-8C69-95CFBDFC3B07}"/>
                </a:ext>
              </a:extLst>
            </p:cNvPr>
            <p:cNvSpPr/>
            <p:nvPr/>
          </p:nvSpPr>
          <p:spPr>
            <a:xfrm>
              <a:off x="5411873" y="7857442"/>
              <a:ext cx="299164" cy="723237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CC7C751-3CDD-41E5-9427-CEBF912B165C}"/>
                </a:ext>
              </a:extLst>
            </p:cNvPr>
            <p:cNvSpPr/>
            <p:nvPr/>
          </p:nvSpPr>
          <p:spPr>
            <a:xfrm>
              <a:off x="6495926" y="7860329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98F43D2-2658-4E9B-979E-C581DECF95A8}"/>
                </a:ext>
              </a:extLst>
            </p:cNvPr>
            <p:cNvSpPr/>
            <p:nvPr/>
          </p:nvSpPr>
          <p:spPr>
            <a:xfrm>
              <a:off x="7597236" y="7857452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A9FEEB5-FC2D-4D02-AFFA-45C7772A04A8}"/>
                </a:ext>
              </a:extLst>
            </p:cNvPr>
            <p:cNvSpPr/>
            <p:nvPr/>
          </p:nvSpPr>
          <p:spPr>
            <a:xfrm>
              <a:off x="8681285" y="7854574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66A3C8F-1C0E-4C5F-AB44-158615022320}"/>
                </a:ext>
              </a:extLst>
            </p:cNvPr>
            <p:cNvSpPr/>
            <p:nvPr/>
          </p:nvSpPr>
          <p:spPr>
            <a:xfrm>
              <a:off x="9782594" y="7851698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DA5C5CC-6A03-46D1-A9AB-8A79913FD93E}"/>
                </a:ext>
              </a:extLst>
            </p:cNvPr>
            <p:cNvSpPr/>
            <p:nvPr/>
          </p:nvSpPr>
          <p:spPr>
            <a:xfrm>
              <a:off x="10883896" y="7860319"/>
              <a:ext cx="299164" cy="723229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A0410AD-58FE-49F2-95BF-C28E09A6E953}"/>
                </a:ext>
              </a:extLst>
            </p:cNvPr>
            <p:cNvSpPr/>
            <p:nvPr/>
          </p:nvSpPr>
          <p:spPr>
            <a:xfrm>
              <a:off x="11985201" y="7845944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6DDC4BA-1344-4EBB-AC9A-A373A6651F84}"/>
                </a:ext>
              </a:extLst>
            </p:cNvPr>
            <p:cNvSpPr/>
            <p:nvPr/>
          </p:nvSpPr>
          <p:spPr>
            <a:xfrm>
              <a:off x="13103757" y="7860320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82844B7-CD2F-41E8-83E5-62AA39B574E0}"/>
                </a:ext>
              </a:extLst>
            </p:cNvPr>
            <p:cNvSpPr/>
            <p:nvPr/>
          </p:nvSpPr>
          <p:spPr>
            <a:xfrm>
              <a:off x="14222321" y="7857443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19E94ED-7C5C-495A-9C25-1B21BE2F53D4}"/>
                </a:ext>
              </a:extLst>
            </p:cNvPr>
            <p:cNvSpPr/>
            <p:nvPr/>
          </p:nvSpPr>
          <p:spPr>
            <a:xfrm>
              <a:off x="15306372" y="7854566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4194A25-C52E-49B6-AE63-15A6141962EF}"/>
                </a:ext>
              </a:extLst>
            </p:cNvPr>
            <p:cNvSpPr/>
            <p:nvPr/>
          </p:nvSpPr>
          <p:spPr>
            <a:xfrm>
              <a:off x="16390427" y="7851689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40A0CAD-BCD0-402A-A1A3-1453D245CEA5}"/>
                </a:ext>
              </a:extLst>
            </p:cNvPr>
            <p:cNvSpPr/>
            <p:nvPr/>
          </p:nvSpPr>
          <p:spPr>
            <a:xfrm>
              <a:off x="17491735" y="7848812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5C970FB-643D-464A-BE6B-9E97F8AB6C25}"/>
                </a:ext>
              </a:extLst>
            </p:cNvPr>
            <p:cNvSpPr/>
            <p:nvPr/>
          </p:nvSpPr>
          <p:spPr>
            <a:xfrm>
              <a:off x="18575790" y="7845935"/>
              <a:ext cx="299164" cy="734728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651493D-8FAD-4448-A4BF-2D0A72BEA96B}"/>
                </a:ext>
              </a:extLst>
            </p:cNvPr>
            <p:cNvSpPr/>
            <p:nvPr/>
          </p:nvSpPr>
          <p:spPr>
            <a:xfrm>
              <a:off x="3231539" y="7854566"/>
              <a:ext cx="299164" cy="726097"/>
            </a:xfrm>
            <a:prstGeom prst="rect">
              <a:avLst/>
            </a:prstGeom>
            <a:solidFill>
              <a:srgbClr val="2E3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EFAE5F7-66EA-4516-B235-0B08E877A919}"/>
                </a:ext>
              </a:extLst>
            </p:cNvPr>
            <p:cNvSpPr/>
            <p:nvPr/>
          </p:nvSpPr>
          <p:spPr>
            <a:xfrm>
              <a:off x="4327818" y="6987171"/>
              <a:ext cx="299164" cy="731877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C295CCF-A258-4C79-A86B-407B308F8091}"/>
                </a:ext>
              </a:extLst>
            </p:cNvPr>
            <p:cNvSpPr/>
            <p:nvPr/>
          </p:nvSpPr>
          <p:spPr>
            <a:xfrm>
              <a:off x="5411872" y="6992934"/>
              <a:ext cx="299164" cy="723237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9FD30EE-49A6-4D6D-B86D-5E27F5B89CD4}"/>
                </a:ext>
              </a:extLst>
            </p:cNvPr>
            <p:cNvSpPr/>
            <p:nvPr/>
          </p:nvSpPr>
          <p:spPr>
            <a:xfrm>
              <a:off x="6495925" y="6995821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FBB4E6C2-27A2-40F9-AABE-03B98BB029B8}"/>
                </a:ext>
              </a:extLst>
            </p:cNvPr>
            <p:cNvSpPr/>
            <p:nvPr/>
          </p:nvSpPr>
          <p:spPr>
            <a:xfrm>
              <a:off x="7597235" y="6992944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0652F03-E215-43B8-A880-CC3CA61E57AA}"/>
                </a:ext>
              </a:extLst>
            </p:cNvPr>
            <p:cNvSpPr/>
            <p:nvPr/>
          </p:nvSpPr>
          <p:spPr>
            <a:xfrm>
              <a:off x="8681284" y="6990066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B9F1A47-D0BC-4CAB-8AAE-475DE96BE22C}"/>
                </a:ext>
              </a:extLst>
            </p:cNvPr>
            <p:cNvSpPr/>
            <p:nvPr/>
          </p:nvSpPr>
          <p:spPr>
            <a:xfrm>
              <a:off x="9782593" y="6987190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AF873D1-03BD-49C3-9E9C-FCA13E993A57}"/>
                </a:ext>
              </a:extLst>
            </p:cNvPr>
            <p:cNvSpPr/>
            <p:nvPr/>
          </p:nvSpPr>
          <p:spPr>
            <a:xfrm>
              <a:off x="10883895" y="6995811"/>
              <a:ext cx="299164" cy="723229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A1D5617-A4BB-4ED6-AA16-4D8A92387614}"/>
                </a:ext>
              </a:extLst>
            </p:cNvPr>
            <p:cNvSpPr/>
            <p:nvPr/>
          </p:nvSpPr>
          <p:spPr>
            <a:xfrm>
              <a:off x="11985200" y="6981436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7915E51-F0B5-4C19-AD81-5581098286C7}"/>
                </a:ext>
              </a:extLst>
            </p:cNvPr>
            <p:cNvSpPr/>
            <p:nvPr/>
          </p:nvSpPr>
          <p:spPr>
            <a:xfrm>
              <a:off x="13103756" y="6995812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0810479-0631-461F-912B-8E40A5D61959}"/>
                </a:ext>
              </a:extLst>
            </p:cNvPr>
            <p:cNvSpPr/>
            <p:nvPr/>
          </p:nvSpPr>
          <p:spPr>
            <a:xfrm>
              <a:off x="14222320" y="6992935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3A59FBF8-3C98-4CBC-928D-44CA63BDD53C}"/>
                </a:ext>
              </a:extLst>
            </p:cNvPr>
            <p:cNvSpPr/>
            <p:nvPr/>
          </p:nvSpPr>
          <p:spPr>
            <a:xfrm>
              <a:off x="15306371" y="6990058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C04361E-1BE6-4CB8-9566-481606FA42EE}"/>
                </a:ext>
              </a:extLst>
            </p:cNvPr>
            <p:cNvSpPr/>
            <p:nvPr/>
          </p:nvSpPr>
          <p:spPr>
            <a:xfrm>
              <a:off x="16390426" y="6987181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67FA6791-9275-4804-9E64-C033E6C0C538}"/>
                </a:ext>
              </a:extLst>
            </p:cNvPr>
            <p:cNvSpPr/>
            <p:nvPr/>
          </p:nvSpPr>
          <p:spPr>
            <a:xfrm>
              <a:off x="17491734" y="6984304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D7FDD16-6797-4250-ADFE-F33CF9C4D44D}"/>
                </a:ext>
              </a:extLst>
            </p:cNvPr>
            <p:cNvSpPr/>
            <p:nvPr/>
          </p:nvSpPr>
          <p:spPr>
            <a:xfrm>
              <a:off x="18575789" y="6981427"/>
              <a:ext cx="299164" cy="734728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928BA20-F3AD-4AF9-BE97-2CA42772EDA4}"/>
                </a:ext>
              </a:extLst>
            </p:cNvPr>
            <p:cNvSpPr/>
            <p:nvPr/>
          </p:nvSpPr>
          <p:spPr>
            <a:xfrm>
              <a:off x="3231538" y="6990058"/>
              <a:ext cx="299164" cy="726097"/>
            </a:xfrm>
            <a:prstGeom prst="rect">
              <a:avLst/>
            </a:prstGeom>
            <a:solidFill>
              <a:srgbClr val="4F3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AD822058-EEAE-46BB-B204-2C9657C74A3D}"/>
                </a:ext>
              </a:extLst>
            </p:cNvPr>
            <p:cNvSpPr/>
            <p:nvPr/>
          </p:nvSpPr>
          <p:spPr>
            <a:xfrm>
              <a:off x="4327818" y="6136117"/>
              <a:ext cx="299164" cy="72323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3544757-4B50-45C2-858C-05B79A18B07B}"/>
                </a:ext>
              </a:extLst>
            </p:cNvPr>
            <p:cNvSpPr/>
            <p:nvPr/>
          </p:nvSpPr>
          <p:spPr>
            <a:xfrm>
              <a:off x="5411872" y="6133240"/>
              <a:ext cx="299164" cy="72323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94A7BBB-953B-4D31-A3B5-EA40565C42CA}"/>
                </a:ext>
              </a:extLst>
            </p:cNvPr>
            <p:cNvSpPr/>
            <p:nvPr/>
          </p:nvSpPr>
          <p:spPr>
            <a:xfrm>
              <a:off x="6495925" y="6136127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2E5BE58-D84E-4ECF-B696-61189458F430}"/>
                </a:ext>
              </a:extLst>
            </p:cNvPr>
            <p:cNvSpPr/>
            <p:nvPr/>
          </p:nvSpPr>
          <p:spPr>
            <a:xfrm>
              <a:off x="7597235" y="6133250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E65BBA7-9AAE-41FA-A8E1-B69AD8F61424}"/>
                </a:ext>
              </a:extLst>
            </p:cNvPr>
            <p:cNvSpPr/>
            <p:nvPr/>
          </p:nvSpPr>
          <p:spPr>
            <a:xfrm>
              <a:off x="8681284" y="6130372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227F5FC-4D82-4AA4-978C-806FCFA091AC}"/>
                </a:ext>
              </a:extLst>
            </p:cNvPr>
            <p:cNvSpPr/>
            <p:nvPr/>
          </p:nvSpPr>
          <p:spPr>
            <a:xfrm>
              <a:off x="9782593" y="6127496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8CEF8D8-4FB9-4D41-A171-E3B6DF7E5A4B}"/>
                </a:ext>
              </a:extLst>
            </p:cNvPr>
            <p:cNvSpPr/>
            <p:nvPr/>
          </p:nvSpPr>
          <p:spPr>
            <a:xfrm>
              <a:off x="10883895" y="6136117"/>
              <a:ext cx="299164" cy="7232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A2FC2C0-75FB-4B0C-BD94-5B71039DF033}"/>
                </a:ext>
              </a:extLst>
            </p:cNvPr>
            <p:cNvSpPr/>
            <p:nvPr/>
          </p:nvSpPr>
          <p:spPr>
            <a:xfrm>
              <a:off x="11985200" y="6121742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C23037C-A3AE-4598-8E09-65B73242F697}"/>
                </a:ext>
              </a:extLst>
            </p:cNvPr>
            <p:cNvSpPr/>
            <p:nvPr/>
          </p:nvSpPr>
          <p:spPr>
            <a:xfrm>
              <a:off x="13103756" y="6136118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B3145F0-4AB4-4819-875E-167C354C3F82}"/>
                </a:ext>
              </a:extLst>
            </p:cNvPr>
            <p:cNvSpPr/>
            <p:nvPr/>
          </p:nvSpPr>
          <p:spPr>
            <a:xfrm>
              <a:off x="14222320" y="6133241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5CF96E0-62DF-4418-88AB-3189D5BA00CB}"/>
                </a:ext>
              </a:extLst>
            </p:cNvPr>
            <p:cNvSpPr/>
            <p:nvPr/>
          </p:nvSpPr>
          <p:spPr>
            <a:xfrm>
              <a:off x="15306371" y="6130364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733306F-F69B-44E6-A6C8-F23EE2827C6D}"/>
                </a:ext>
              </a:extLst>
            </p:cNvPr>
            <p:cNvSpPr/>
            <p:nvPr/>
          </p:nvSpPr>
          <p:spPr>
            <a:xfrm>
              <a:off x="16390426" y="6127487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BCCEE92-8D4F-4DCB-8C1B-C118CA7E94B7}"/>
                </a:ext>
              </a:extLst>
            </p:cNvPr>
            <p:cNvSpPr/>
            <p:nvPr/>
          </p:nvSpPr>
          <p:spPr>
            <a:xfrm>
              <a:off x="17491734" y="6124610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516B935-4B30-4807-B95B-3455E9C21CFC}"/>
                </a:ext>
              </a:extLst>
            </p:cNvPr>
            <p:cNvSpPr/>
            <p:nvPr/>
          </p:nvSpPr>
          <p:spPr>
            <a:xfrm>
              <a:off x="18575789" y="6121733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960C4AF-1E37-46CA-91ED-02516FA904BB}"/>
                </a:ext>
              </a:extLst>
            </p:cNvPr>
            <p:cNvSpPr/>
            <p:nvPr/>
          </p:nvSpPr>
          <p:spPr>
            <a:xfrm>
              <a:off x="3231538" y="6130364"/>
              <a:ext cx="299164" cy="7347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9A33EB8-933D-4F29-A5B2-7A7F2C9192C7}"/>
                </a:ext>
              </a:extLst>
            </p:cNvPr>
            <p:cNvSpPr/>
            <p:nvPr/>
          </p:nvSpPr>
          <p:spPr>
            <a:xfrm>
              <a:off x="4327816" y="5297557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95400FDF-32D4-4B29-B9F1-3E5166C750CF}"/>
                </a:ext>
              </a:extLst>
            </p:cNvPr>
            <p:cNvSpPr/>
            <p:nvPr/>
          </p:nvSpPr>
          <p:spPr>
            <a:xfrm>
              <a:off x="5411870" y="5306170"/>
              <a:ext cx="299164" cy="723237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030B93E-3760-4D69-B9E3-20FA7EF3038E}"/>
                </a:ext>
              </a:extLst>
            </p:cNvPr>
            <p:cNvSpPr/>
            <p:nvPr/>
          </p:nvSpPr>
          <p:spPr>
            <a:xfrm>
              <a:off x="6495923" y="5309057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C6C6949-D9E2-42D3-BCD4-1CBFF5ED5EA9}"/>
                </a:ext>
              </a:extLst>
            </p:cNvPr>
            <p:cNvSpPr/>
            <p:nvPr/>
          </p:nvSpPr>
          <p:spPr>
            <a:xfrm>
              <a:off x="7597233" y="5306180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6A6C4D-DE77-4B77-AEAB-A6F9923AC4E7}"/>
                </a:ext>
              </a:extLst>
            </p:cNvPr>
            <p:cNvSpPr/>
            <p:nvPr/>
          </p:nvSpPr>
          <p:spPr>
            <a:xfrm>
              <a:off x="8681282" y="5303302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1A953F46-3EDB-461E-82FE-BF52BCDF1C00}"/>
                </a:ext>
              </a:extLst>
            </p:cNvPr>
            <p:cNvSpPr/>
            <p:nvPr/>
          </p:nvSpPr>
          <p:spPr>
            <a:xfrm>
              <a:off x="9782591" y="5300426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B7B3D4-F985-4241-BD4A-CFBFEAFCD194}"/>
                </a:ext>
              </a:extLst>
            </p:cNvPr>
            <p:cNvSpPr/>
            <p:nvPr/>
          </p:nvSpPr>
          <p:spPr>
            <a:xfrm>
              <a:off x="10883893" y="5309047"/>
              <a:ext cx="299164" cy="723229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79DA9D5-2192-4286-8060-5651777D6BB6}"/>
                </a:ext>
              </a:extLst>
            </p:cNvPr>
            <p:cNvSpPr/>
            <p:nvPr/>
          </p:nvSpPr>
          <p:spPr>
            <a:xfrm>
              <a:off x="11985198" y="5294672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1345748-0FE2-4642-8C1A-2FBA8FEAD3E6}"/>
                </a:ext>
              </a:extLst>
            </p:cNvPr>
            <p:cNvSpPr/>
            <p:nvPr/>
          </p:nvSpPr>
          <p:spPr>
            <a:xfrm>
              <a:off x="13103754" y="5309048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9A90C81-4B70-4EDD-9E4D-B81D4B16C0A2}"/>
                </a:ext>
              </a:extLst>
            </p:cNvPr>
            <p:cNvSpPr/>
            <p:nvPr/>
          </p:nvSpPr>
          <p:spPr>
            <a:xfrm>
              <a:off x="14222318" y="5306171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6901CE6-EDED-4FBD-A7C5-16E11A9532F7}"/>
                </a:ext>
              </a:extLst>
            </p:cNvPr>
            <p:cNvSpPr/>
            <p:nvPr/>
          </p:nvSpPr>
          <p:spPr>
            <a:xfrm>
              <a:off x="15306369" y="5303294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C5A8349-849E-4828-8EF1-35DC58BD1CCB}"/>
                </a:ext>
              </a:extLst>
            </p:cNvPr>
            <p:cNvSpPr/>
            <p:nvPr/>
          </p:nvSpPr>
          <p:spPr>
            <a:xfrm>
              <a:off x="16390424" y="5300417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154AF2B-D4B8-43A9-9ABC-1D1129883474}"/>
                </a:ext>
              </a:extLst>
            </p:cNvPr>
            <p:cNvSpPr/>
            <p:nvPr/>
          </p:nvSpPr>
          <p:spPr>
            <a:xfrm>
              <a:off x="17491732" y="5297540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85EC18BB-49E2-4B8F-AC91-02A6CABCFE43}"/>
                </a:ext>
              </a:extLst>
            </p:cNvPr>
            <p:cNvSpPr/>
            <p:nvPr/>
          </p:nvSpPr>
          <p:spPr>
            <a:xfrm>
              <a:off x="18575787" y="5294663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5447CA1-8267-4087-9C0D-6A0B6DC22104}"/>
                </a:ext>
              </a:extLst>
            </p:cNvPr>
            <p:cNvSpPr/>
            <p:nvPr/>
          </p:nvSpPr>
          <p:spPr>
            <a:xfrm>
              <a:off x="3231536" y="5303294"/>
              <a:ext cx="299164" cy="734728"/>
            </a:xfrm>
            <a:prstGeom prst="rect">
              <a:avLst/>
            </a:prstGeom>
            <a:solidFill>
              <a:srgbClr val="00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51453E02-44A1-4D3C-90D3-E017D79903D8}"/>
                </a:ext>
              </a:extLst>
            </p:cNvPr>
            <p:cNvSpPr/>
            <p:nvPr/>
          </p:nvSpPr>
          <p:spPr>
            <a:xfrm>
              <a:off x="4322790" y="4464697"/>
              <a:ext cx="299164" cy="73187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095C025-58DC-478F-A79F-B1633E751AC7}"/>
                </a:ext>
              </a:extLst>
            </p:cNvPr>
            <p:cNvSpPr/>
            <p:nvPr/>
          </p:nvSpPr>
          <p:spPr>
            <a:xfrm>
              <a:off x="5406844" y="4470460"/>
              <a:ext cx="299164" cy="72323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C4FCDC7-5A26-44ED-B11B-DB6F61EBFF24}"/>
                </a:ext>
              </a:extLst>
            </p:cNvPr>
            <p:cNvSpPr/>
            <p:nvPr/>
          </p:nvSpPr>
          <p:spPr>
            <a:xfrm>
              <a:off x="6490897" y="4473347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D751B10C-4D9D-4C0A-979B-CD69CAF7AB4C}"/>
                </a:ext>
              </a:extLst>
            </p:cNvPr>
            <p:cNvSpPr/>
            <p:nvPr/>
          </p:nvSpPr>
          <p:spPr>
            <a:xfrm>
              <a:off x="7592207" y="4470470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A57ECAB3-D4A1-4951-8AE8-05DA643EA798}"/>
                </a:ext>
              </a:extLst>
            </p:cNvPr>
            <p:cNvSpPr/>
            <p:nvPr/>
          </p:nvSpPr>
          <p:spPr>
            <a:xfrm>
              <a:off x="8676256" y="4467592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FC26296-3760-417C-8F81-5E780BD7399C}"/>
                </a:ext>
              </a:extLst>
            </p:cNvPr>
            <p:cNvSpPr/>
            <p:nvPr/>
          </p:nvSpPr>
          <p:spPr>
            <a:xfrm>
              <a:off x="9777565" y="4464716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395568B5-FCDB-4512-BE31-2EE5500A22B5}"/>
                </a:ext>
              </a:extLst>
            </p:cNvPr>
            <p:cNvSpPr/>
            <p:nvPr/>
          </p:nvSpPr>
          <p:spPr>
            <a:xfrm>
              <a:off x="10878867" y="4473337"/>
              <a:ext cx="299164" cy="723229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E7F6894-81F9-41B6-84C9-3E359B117735}"/>
                </a:ext>
              </a:extLst>
            </p:cNvPr>
            <p:cNvSpPr/>
            <p:nvPr/>
          </p:nvSpPr>
          <p:spPr>
            <a:xfrm>
              <a:off x="11980172" y="4458962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742A055-D79C-441A-9F96-7A6749D666AE}"/>
                </a:ext>
              </a:extLst>
            </p:cNvPr>
            <p:cNvSpPr/>
            <p:nvPr/>
          </p:nvSpPr>
          <p:spPr>
            <a:xfrm>
              <a:off x="13098728" y="4473338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3B7D20B-B825-413A-9FE6-046EDB29BB0D}"/>
                </a:ext>
              </a:extLst>
            </p:cNvPr>
            <p:cNvSpPr/>
            <p:nvPr/>
          </p:nvSpPr>
          <p:spPr>
            <a:xfrm>
              <a:off x="14217292" y="4470461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C128A93-5AB4-46A9-9524-21D5104B09B2}"/>
                </a:ext>
              </a:extLst>
            </p:cNvPr>
            <p:cNvSpPr/>
            <p:nvPr/>
          </p:nvSpPr>
          <p:spPr>
            <a:xfrm>
              <a:off x="15301343" y="4467584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BED9E492-6963-49D1-8BD2-897828E7B11D}"/>
                </a:ext>
              </a:extLst>
            </p:cNvPr>
            <p:cNvSpPr/>
            <p:nvPr/>
          </p:nvSpPr>
          <p:spPr>
            <a:xfrm>
              <a:off x="16385398" y="4464707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57DD45E-B396-40D3-83BD-C4049EC39277}"/>
                </a:ext>
              </a:extLst>
            </p:cNvPr>
            <p:cNvSpPr/>
            <p:nvPr/>
          </p:nvSpPr>
          <p:spPr>
            <a:xfrm>
              <a:off x="17486706" y="4461830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2E438537-AAF2-4F67-8D08-310A14700B9D}"/>
                </a:ext>
              </a:extLst>
            </p:cNvPr>
            <p:cNvSpPr/>
            <p:nvPr/>
          </p:nvSpPr>
          <p:spPr>
            <a:xfrm>
              <a:off x="18570761" y="4458953"/>
              <a:ext cx="299164" cy="734728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F2CA297-71CC-45B7-B6B4-48C7A665BF9E}"/>
                </a:ext>
              </a:extLst>
            </p:cNvPr>
            <p:cNvSpPr/>
            <p:nvPr/>
          </p:nvSpPr>
          <p:spPr>
            <a:xfrm>
              <a:off x="3226510" y="4467584"/>
              <a:ext cx="299164" cy="726097"/>
            </a:xfrm>
            <a:prstGeom prst="rect">
              <a:avLst/>
            </a:prstGeom>
            <a:solidFill>
              <a:srgbClr val="09BC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B41EC7C-2B41-40F4-AEAE-09176C59A056}"/>
              </a:ext>
            </a:extLst>
          </p:cNvPr>
          <p:cNvSpPr/>
          <p:nvPr/>
        </p:nvSpPr>
        <p:spPr>
          <a:xfrm>
            <a:off x="2167360" y="1984137"/>
            <a:ext cx="149582" cy="36593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DB7A28B8-7A11-4EDD-AA28-F961026EC05E}"/>
              </a:ext>
            </a:extLst>
          </p:cNvPr>
          <p:cNvSpPr/>
          <p:nvPr/>
        </p:nvSpPr>
        <p:spPr>
          <a:xfrm>
            <a:off x="2709387" y="1987019"/>
            <a:ext cx="149582" cy="36161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D96D65D-546D-4933-93FE-5BB976BFF55D}"/>
              </a:ext>
            </a:extLst>
          </p:cNvPr>
          <p:cNvSpPr/>
          <p:nvPr/>
        </p:nvSpPr>
        <p:spPr>
          <a:xfrm>
            <a:off x="3251413" y="1988462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6D6641-EA30-47D7-B511-FC6A5E56C027}"/>
              </a:ext>
            </a:extLst>
          </p:cNvPr>
          <p:cNvSpPr/>
          <p:nvPr/>
        </p:nvSpPr>
        <p:spPr>
          <a:xfrm>
            <a:off x="3802068" y="1987024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0D8D9B6-BD4B-4D88-8F44-31865D8B808A}"/>
              </a:ext>
            </a:extLst>
          </p:cNvPr>
          <p:cNvSpPr/>
          <p:nvPr/>
        </p:nvSpPr>
        <p:spPr>
          <a:xfrm>
            <a:off x="4344093" y="1985585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CE0AB1D4-6237-44F4-9A88-2992D330D9C2}"/>
              </a:ext>
            </a:extLst>
          </p:cNvPr>
          <p:cNvSpPr/>
          <p:nvPr/>
        </p:nvSpPr>
        <p:spPr>
          <a:xfrm>
            <a:off x="4894747" y="1984147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42F50948-EB54-4885-B063-A0EACBDA8824}"/>
              </a:ext>
            </a:extLst>
          </p:cNvPr>
          <p:cNvSpPr/>
          <p:nvPr/>
        </p:nvSpPr>
        <p:spPr>
          <a:xfrm>
            <a:off x="5445398" y="1988457"/>
            <a:ext cx="149582" cy="361615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5DF4DBB-A334-4ED3-8E6D-99165BADDE9A}"/>
              </a:ext>
            </a:extLst>
          </p:cNvPr>
          <p:cNvSpPr/>
          <p:nvPr/>
        </p:nvSpPr>
        <p:spPr>
          <a:xfrm>
            <a:off x="5996051" y="1981270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C813336-F8C1-4455-BDDD-9E50CE1E4DC4}"/>
              </a:ext>
            </a:extLst>
          </p:cNvPr>
          <p:cNvSpPr/>
          <p:nvPr/>
        </p:nvSpPr>
        <p:spPr>
          <a:xfrm>
            <a:off x="6555329" y="1988458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F0C6268-6335-4DCF-8475-CB8AA11DD70D}"/>
              </a:ext>
            </a:extLst>
          </p:cNvPr>
          <p:cNvSpPr/>
          <p:nvPr/>
        </p:nvSpPr>
        <p:spPr>
          <a:xfrm>
            <a:off x="7114611" y="1987019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C14518A-3188-470E-BE6F-6ED2A11622E2}"/>
              </a:ext>
            </a:extLst>
          </p:cNvPr>
          <p:cNvSpPr/>
          <p:nvPr/>
        </p:nvSpPr>
        <p:spPr>
          <a:xfrm>
            <a:off x="7656636" y="1985581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21AFE47-A671-4432-AFA3-2273ADAA5390}"/>
              </a:ext>
            </a:extLst>
          </p:cNvPr>
          <p:cNvSpPr/>
          <p:nvPr/>
        </p:nvSpPr>
        <p:spPr>
          <a:xfrm>
            <a:off x="8198664" y="1984142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5EBB90C-CE96-46E8-8B08-B207B20C478E}"/>
              </a:ext>
            </a:extLst>
          </p:cNvPr>
          <p:cNvSpPr/>
          <p:nvPr/>
        </p:nvSpPr>
        <p:spPr>
          <a:xfrm>
            <a:off x="8749318" y="1982704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944954F-988C-447F-9452-EC3921E5771F}"/>
              </a:ext>
            </a:extLst>
          </p:cNvPr>
          <p:cNvSpPr/>
          <p:nvPr/>
        </p:nvSpPr>
        <p:spPr>
          <a:xfrm>
            <a:off x="9291345" y="1981265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161DEDA-E016-48CE-ABD0-AC9118AA4DBF}"/>
              </a:ext>
            </a:extLst>
          </p:cNvPr>
          <p:cNvSpPr/>
          <p:nvPr/>
        </p:nvSpPr>
        <p:spPr>
          <a:xfrm>
            <a:off x="1619220" y="1985581"/>
            <a:ext cx="149582" cy="36304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5F42C89-A30C-4232-9246-B67EADE75EFC}"/>
              </a:ext>
            </a:extLst>
          </p:cNvPr>
          <p:cNvSpPr/>
          <p:nvPr/>
        </p:nvSpPr>
        <p:spPr>
          <a:xfrm>
            <a:off x="2167359" y="1551883"/>
            <a:ext cx="149582" cy="36593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640E9A1B-CD9A-46A1-B7B3-B1E784F0C3A0}"/>
              </a:ext>
            </a:extLst>
          </p:cNvPr>
          <p:cNvSpPr/>
          <p:nvPr/>
        </p:nvSpPr>
        <p:spPr>
          <a:xfrm>
            <a:off x="2709386" y="1554765"/>
            <a:ext cx="149582" cy="36161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E16A1694-0AB5-441F-9B97-605B3E8E6D9B}"/>
              </a:ext>
            </a:extLst>
          </p:cNvPr>
          <p:cNvSpPr/>
          <p:nvPr/>
        </p:nvSpPr>
        <p:spPr>
          <a:xfrm>
            <a:off x="3251413" y="1556208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AFA1A22F-E6D0-46A5-AF83-9743C77109E0}"/>
              </a:ext>
            </a:extLst>
          </p:cNvPr>
          <p:cNvSpPr/>
          <p:nvPr/>
        </p:nvSpPr>
        <p:spPr>
          <a:xfrm>
            <a:off x="3802068" y="1554770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D7833468-228A-4BA8-8FB9-A0528214AF72}"/>
              </a:ext>
            </a:extLst>
          </p:cNvPr>
          <p:cNvSpPr/>
          <p:nvPr/>
        </p:nvSpPr>
        <p:spPr>
          <a:xfrm>
            <a:off x="4344092" y="1553331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9F663B5-7DE3-4131-A991-EF6848D872A6}"/>
              </a:ext>
            </a:extLst>
          </p:cNvPr>
          <p:cNvSpPr/>
          <p:nvPr/>
        </p:nvSpPr>
        <p:spPr>
          <a:xfrm>
            <a:off x="4894747" y="1551893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F1A74E9-A206-4B43-A009-F5D9D76FE2A8}"/>
              </a:ext>
            </a:extLst>
          </p:cNvPr>
          <p:cNvSpPr/>
          <p:nvPr/>
        </p:nvSpPr>
        <p:spPr>
          <a:xfrm>
            <a:off x="5445398" y="1556203"/>
            <a:ext cx="149582" cy="361615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41F98122-7C0D-42E7-8A68-EAFABA7334A4}"/>
              </a:ext>
            </a:extLst>
          </p:cNvPr>
          <p:cNvSpPr/>
          <p:nvPr/>
        </p:nvSpPr>
        <p:spPr>
          <a:xfrm>
            <a:off x="5996050" y="1549016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6F4C239-D880-49F3-9850-5FB00B4A63C7}"/>
              </a:ext>
            </a:extLst>
          </p:cNvPr>
          <p:cNvSpPr/>
          <p:nvPr/>
        </p:nvSpPr>
        <p:spPr>
          <a:xfrm>
            <a:off x="6555328" y="1556204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40FDB16-E0A9-4A8F-B553-1865AADFA8B4}"/>
              </a:ext>
            </a:extLst>
          </p:cNvPr>
          <p:cNvSpPr/>
          <p:nvPr/>
        </p:nvSpPr>
        <p:spPr>
          <a:xfrm>
            <a:off x="7114610" y="1554765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2F62EA4-1039-4323-B56C-81778ECB13DB}"/>
              </a:ext>
            </a:extLst>
          </p:cNvPr>
          <p:cNvSpPr/>
          <p:nvPr/>
        </p:nvSpPr>
        <p:spPr>
          <a:xfrm>
            <a:off x="7656636" y="1553327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BA504481-7C3F-4F81-9A06-E3C66C0314B9}"/>
              </a:ext>
            </a:extLst>
          </p:cNvPr>
          <p:cNvSpPr/>
          <p:nvPr/>
        </p:nvSpPr>
        <p:spPr>
          <a:xfrm>
            <a:off x="8198663" y="1551888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70BC0F84-7F8E-4D8B-9CA3-1400C1E494C5}"/>
              </a:ext>
            </a:extLst>
          </p:cNvPr>
          <p:cNvSpPr/>
          <p:nvPr/>
        </p:nvSpPr>
        <p:spPr>
          <a:xfrm>
            <a:off x="8749317" y="1550450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08FDCA7-EAB7-4A60-842C-8942174FB289}"/>
              </a:ext>
            </a:extLst>
          </p:cNvPr>
          <p:cNvSpPr/>
          <p:nvPr/>
        </p:nvSpPr>
        <p:spPr>
          <a:xfrm>
            <a:off x="9291345" y="1549011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08467272-134D-42FB-B8DE-4F0A8CACD8FE}"/>
              </a:ext>
            </a:extLst>
          </p:cNvPr>
          <p:cNvSpPr/>
          <p:nvPr/>
        </p:nvSpPr>
        <p:spPr>
          <a:xfrm>
            <a:off x="1619219" y="1553327"/>
            <a:ext cx="149582" cy="36304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13EFDF4-6ACB-43C1-A86C-0B7D223DE480}"/>
              </a:ext>
            </a:extLst>
          </p:cNvPr>
          <p:cNvSpPr/>
          <p:nvPr/>
        </p:nvSpPr>
        <p:spPr>
          <a:xfrm>
            <a:off x="1609336" y="2406078"/>
            <a:ext cx="7815597" cy="365934"/>
          </a:xfrm>
          <a:prstGeom prst="rect">
            <a:avLst/>
          </a:prstGeom>
          <a:solidFill>
            <a:srgbClr val="09BC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BA71F04-6216-4C24-AE98-47029ABC890D}"/>
              </a:ext>
            </a:extLst>
          </p:cNvPr>
          <p:cNvSpPr/>
          <p:nvPr/>
        </p:nvSpPr>
        <p:spPr>
          <a:xfrm>
            <a:off x="1616709" y="2822503"/>
            <a:ext cx="7815597" cy="365934"/>
          </a:xfrm>
          <a:prstGeom prst="rect">
            <a:avLst/>
          </a:prstGeom>
          <a:solidFill>
            <a:srgbClr val="00B8B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2928B2D-728C-45FA-BCB9-F1CC55E51C53}"/>
              </a:ext>
            </a:extLst>
          </p:cNvPr>
          <p:cNvSpPr/>
          <p:nvPr/>
        </p:nvSpPr>
        <p:spPr>
          <a:xfrm>
            <a:off x="1615927" y="3236981"/>
            <a:ext cx="7815597" cy="365934"/>
          </a:xfrm>
          <a:prstGeom prst="rect">
            <a:avLst/>
          </a:prstGeom>
          <a:solidFill>
            <a:schemeClr val="accent5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44" grpId="0" animBg="1"/>
      <p:bldP spid="2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ABAA14-92C5-4212-A9B0-FFE54B5138A3}"/>
              </a:ext>
            </a:extLst>
          </p:cNvPr>
          <p:cNvSpPr/>
          <p:nvPr/>
        </p:nvSpPr>
        <p:spPr>
          <a:xfrm>
            <a:off x="1619224" y="5351945"/>
            <a:ext cx="7815597" cy="365934"/>
          </a:xfrm>
          <a:prstGeom prst="rect">
            <a:avLst/>
          </a:prstGeom>
          <a:solidFill>
            <a:schemeClr val="accent5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52E58-7BDE-43B8-A211-A05F8D58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solidFill>
                  <a:srgbClr val="2E3C98"/>
                </a:solidFill>
              </a:rPr>
              <a:t>Continuous Monitoring with EnCase Endpoint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6CC929-D08D-43EA-8D50-F1A144826501}"/>
              </a:ext>
            </a:extLst>
          </p:cNvPr>
          <p:cNvSpPr txBox="1"/>
          <p:nvPr/>
        </p:nvSpPr>
        <p:spPr>
          <a:xfrm>
            <a:off x="224677" y="5380745"/>
            <a:ext cx="1276031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Processes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F8B7D-561D-4EF5-A58F-3BD8054E3CE2}"/>
              </a:ext>
            </a:extLst>
          </p:cNvPr>
          <p:cNvSpPr txBox="1"/>
          <p:nvPr/>
        </p:nvSpPr>
        <p:spPr>
          <a:xfrm>
            <a:off x="223933" y="4978527"/>
            <a:ext cx="1276031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D739A1-0C74-42FB-BD34-98F04AF49214}"/>
              </a:ext>
            </a:extLst>
          </p:cNvPr>
          <p:cNvSpPr txBox="1"/>
          <p:nvPr/>
        </p:nvSpPr>
        <p:spPr>
          <a:xfrm>
            <a:off x="224677" y="4576309"/>
            <a:ext cx="1276031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Handles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034035-915D-4654-B883-59C564BC4584}"/>
              </a:ext>
            </a:extLst>
          </p:cNvPr>
          <p:cNvSpPr txBox="1"/>
          <p:nvPr/>
        </p:nvSpPr>
        <p:spPr>
          <a:xfrm>
            <a:off x="221738" y="4148375"/>
            <a:ext cx="12760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Drivers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2527B9-2296-48E2-8CAB-E0144078547C}"/>
              </a:ext>
            </a:extLst>
          </p:cNvPr>
          <p:cNvSpPr txBox="1"/>
          <p:nvPr/>
        </p:nvSpPr>
        <p:spPr>
          <a:xfrm>
            <a:off x="226987" y="3723313"/>
            <a:ext cx="127603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Threads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941067B-5072-4306-8C72-654BEFE93265}"/>
              </a:ext>
            </a:extLst>
          </p:cNvPr>
          <p:cNvSpPr txBox="1"/>
          <p:nvPr/>
        </p:nvSpPr>
        <p:spPr>
          <a:xfrm>
            <a:off x="1708422" y="1221218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8022BB0-A781-4766-9CDF-B9E9303E07F3}"/>
              </a:ext>
            </a:extLst>
          </p:cNvPr>
          <p:cNvSpPr txBox="1"/>
          <p:nvPr/>
        </p:nvSpPr>
        <p:spPr>
          <a:xfrm>
            <a:off x="2284954" y="1219780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989C04-AF03-426D-99C9-1F05820BB0B6}"/>
              </a:ext>
            </a:extLst>
          </p:cNvPr>
          <p:cNvSpPr txBox="1"/>
          <p:nvPr/>
        </p:nvSpPr>
        <p:spPr>
          <a:xfrm>
            <a:off x="2826979" y="1218341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DBBC1-D3AA-452B-8883-8715FA3DEB2B}"/>
              </a:ext>
            </a:extLst>
          </p:cNvPr>
          <p:cNvSpPr txBox="1"/>
          <p:nvPr/>
        </p:nvSpPr>
        <p:spPr>
          <a:xfrm>
            <a:off x="3377632" y="1216903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9933C65-0AF3-4519-901D-C167CF900461}"/>
              </a:ext>
            </a:extLst>
          </p:cNvPr>
          <p:cNvSpPr txBox="1"/>
          <p:nvPr/>
        </p:nvSpPr>
        <p:spPr>
          <a:xfrm>
            <a:off x="3936911" y="1215464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07C765-20E1-4B7D-96C3-FF4FD8486373}"/>
              </a:ext>
            </a:extLst>
          </p:cNvPr>
          <p:cNvSpPr txBox="1"/>
          <p:nvPr/>
        </p:nvSpPr>
        <p:spPr>
          <a:xfrm>
            <a:off x="4487566" y="1214026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0EC54F-8E5F-4383-8999-1344663C6F6F}"/>
              </a:ext>
            </a:extLst>
          </p:cNvPr>
          <p:cNvSpPr txBox="1"/>
          <p:nvPr/>
        </p:nvSpPr>
        <p:spPr>
          <a:xfrm>
            <a:off x="7263831" y="1203961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050136F-343C-4728-BCB1-F96967A9A7E4}"/>
              </a:ext>
            </a:extLst>
          </p:cNvPr>
          <p:cNvSpPr txBox="1"/>
          <p:nvPr/>
        </p:nvSpPr>
        <p:spPr>
          <a:xfrm>
            <a:off x="7805861" y="1211149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1562DC-96A2-4168-86E9-2BC9EF822B68}"/>
              </a:ext>
            </a:extLst>
          </p:cNvPr>
          <p:cNvSpPr txBox="1"/>
          <p:nvPr/>
        </p:nvSpPr>
        <p:spPr>
          <a:xfrm>
            <a:off x="8330631" y="1209710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E3551A-BC32-4E59-911C-C76E97673F21}"/>
              </a:ext>
            </a:extLst>
          </p:cNvPr>
          <p:cNvSpPr txBox="1"/>
          <p:nvPr/>
        </p:nvSpPr>
        <p:spPr>
          <a:xfrm>
            <a:off x="8898539" y="1208272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6DC8066-ECA2-4B77-9211-2F26E56D46C0}"/>
              </a:ext>
            </a:extLst>
          </p:cNvPr>
          <p:cNvSpPr txBox="1"/>
          <p:nvPr/>
        </p:nvSpPr>
        <p:spPr>
          <a:xfrm>
            <a:off x="5029593" y="1221214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633044F-064E-49C2-BF0E-A41F370EA65A}"/>
              </a:ext>
            </a:extLst>
          </p:cNvPr>
          <p:cNvSpPr txBox="1"/>
          <p:nvPr/>
        </p:nvSpPr>
        <p:spPr>
          <a:xfrm>
            <a:off x="5588874" y="1211149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DEEA1-77E8-49FB-88F5-3074B7C848A1}"/>
              </a:ext>
            </a:extLst>
          </p:cNvPr>
          <p:cNvSpPr txBox="1"/>
          <p:nvPr/>
        </p:nvSpPr>
        <p:spPr>
          <a:xfrm>
            <a:off x="6130899" y="1209711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038FC6B2-E887-4B87-AF9F-85EC22F59A52}"/>
              </a:ext>
            </a:extLst>
          </p:cNvPr>
          <p:cNvSpPr/>
          <p:nvPr/>
        </p:nvSpPr>
        <p:spPr>
          <a:xfrm rot="5400000">
            <a:off x="9076611" y="1307620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F0FA9354-18CB-474A-88CA-5FB89DF04F88}"/>
              </a:ext>
            </a:extLst>
          </p:cNvPr>
          <p:cNvSpPr/>
          <p:nvPr/>
        </p:nvSpPr>
        <p:spPr>
          <a:xfrm rot="5400000">
            <a:off x="8500080" y="1309058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Left Brace 110">
            <a:extLst>
              <a:ext uri="{FF2B5EF4-FFF2-40B4-BE49-F238E27FC236}">
                <a16:creationId xmlns:a16="http://schemas.microsoft.com/office/drawing/2014/main" id="{66078C96-C71A-45F6-991B-B4CF9DC8E60F}"/>
              </a:ext>
            </a:extLst>
          </p:cNvPr>
          <p:cNvSpPr/>
          <p:nvPr/>
        </p:nvSpPr>
        <p:spPr>
          <a:xfrm rot="5400000">
            <a:off x="7958055" y="1310497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023731AA-08CD-45C1-86D4-30BA65EEBB64}"/>
              </a:ext>
            </a:extLst>
          </p:cNvPr>
          <p:cNvSpPr/>
          <p:nvPr/>
        </p:nvSpPr>
        <p:spPr>
          <a:xfrm rot="5400000">
            <a:off x="7407401" y="1311935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C09C53C7-4196-4346-B110-E58E675D396C}"/>
              </a:ext>
            </a:extLst>
          </p:cNvPr>
          <p:cNvSpPr/>
          <p:nvPr/>
        </p:nvSpPr>
        <p:spPr>
          <a:xfrm rot="5400000">
            <a:off x="6848122" y="1313374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272C0AB1-7E78-4AAB-8368-381EDB579305}"/>
              </a:ext>
            </a:extLst>
          </p:cNvPr>
          <p:cNvSpPr/>
          <p:nvPr/>
        </p:nvSpPr>
        <p:spPr>
          <a:xfrm rot="5400000">
            <a:off x="6297468" y="1314812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9" name="Left Brace 118">
            <a:extLst>
              <a:ext uri="{FF2B5EF4-FFF2-40B4-BE49-F238E27FC236}">
                <a16:creationId xmlns:a16="http://schemas.microsoft.com/office/drawing/2014/main" id="{17432F0F-4ECB-4081-B41C-7CB0ADC0187B}"/>
              </a:ext>
            </a:extLst>
          </p:cNvPr>
          <p:cNvSpPr/>
          <p:nvPr/>
        </p:nvSpPr>
        <p:spPr>
          <a:xfrm rot="5400000">
            <a:off x="3521202" y="1324877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D95AB3A7-1035-4F7B-BE9A-A27A9DBFB5FF}"/>
              </a:ext>
            </a:extLst>
          </p:cNvPr>
          <p:cNvSpPr/>
          <p:nvPr/>
        </p:nvSpPr>
        <p:spPr>
          <a:xfrm rot="5400000">
            <a:off x="2979172" y="1317689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00039FB-E22F-4EEC-AB79-01A8BC151254}"/>
              </a:ext>
            </a:extLst>
          </p:cNvPr>
          <p:cNvSpPr/>
          <p:nvPr/>
        </p:nvSpPr>
        <p:spPr>
          <a:xfrm rot="5400000">
            <a:off x="2454402" y="1319128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8AC23BCB-6514-46BC-A84B-485E088B7C6D}"/>
              </a:ext>
            </a:extLst>
          </p:cNvPr>
          <p:cNvSpPr/>
          <p:nvPr/>
        </p:nvSpPr>
        <p:spPr>
          <a:xfrm rot="5400000">
            <a:off x="1886494" y="1320566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Left Brace 140">
            <a:extLst>
              <a:ext uri="{FF2B5EF4-FFF2-40B4-BE49-F238E27FC236}">
                <a16:creationId xmlns:a16="http://schemas.microsoft.com/office/drawing/2014/main" id="{433F659B-F9CA-404B-9D27-80A9EB084F8C}"/>
              </a:ext>
            </a:extLst>
          </p:cNvPr>
          <p:cNvSpPr/>
          <p:nvPr/>
        </p:nvSpPr>
        <p:spPr>
          <a:xfrm rot="5400000">
            <a:off x="5755441" y="1307624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" name="Left Brace 142">
            <a:extLst>
              <a:ext uri="{FF2B5EF4-FFF2-40B4-BE49-F238E27FC236}">
                <a16:creationId xmlns:a16="http://schemas.microsoft.com/office/drawing/2014/main" id="{6A1936D4-A566-4D61-AEAC-DCE4729EFA7C}"/>
              </a:ext>
            </a:extLst>
          </p:cNvPr>
          <p:cNvSpPr/>
          <p:nvPr/>
        </p:nvSpPr>
        <p:spPr>
          <a:xfrm rot="5400000">
            <a:off x="5196160" y="1317689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Left Brace 144">
            <a:extLst>
              <a:ext uri="{FF2B5EF4-FFF2-40B4-BE49-F238E27FC236}">
                <a16:creationId xmlns:a16="http://schemas.microsoft.com/office/drawing/2014/main" id="{946F7C87-3233-425F-A269-43B355C26EE9}"/>
              </a:ext>
            </a:extLst>
          </p:cNvPr>
          <p:cNvSpPr/>
          <p:nvPr/>
        </p:nvSpPr>
        <p:spPr>
          <a:xfrm rot="5400000">
            <a:off x="4654134" y="1319127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03978720-1701-4796-A5B4-76DD6A2B9918}"/>
              </a:ext>
            </a:extLst>
          </p:cNvPr>
          <p:cNvSpPr/>
          <p:nvPr/>
        </p:nvSpPr>
        <p:spPr>
          <a:xfrm rot="5400000">
            <a:off x="4086228" y="1320566"/>
            <a:ext cx="89860" cy="301198"/>
          </a:xfrm>
          <a:prstGeom prst="leftBrace">
            <a:avLst>
              <a:gd name="adj1" fmla="val 8333"/>
              <a:gd name="adj2" fmla="val 518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3154F06-0159-4D96-A256-AF6C07EC978C}"/>
              </a:ext>
            </a:extLst>
          </p:cNvPr>
          <p:cNvSpPr txBox="1"/>
          <p:nvPr/>
        </p:nvSpPr>
        <p:spPr>
          <a:xfrm>
            <a:off x="6698806" y="1208272"/>
            <a:ext cx="448164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5 minutes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1C33EEA-599A-470A-9CDE-7BCA327069AC}"/>
              </a:ext>
            </a:extLst>
          </p:cNvPr>
          <p:cNvSpPr/>
          <p:nvPr/>
        </p:nvSpPr>
        <p:spPr>
          <a:xfrm>
            <a:off x="1619223" y="4938410"/>
            <a:ext cx="7815597" cy="365934"/>
          </a:xfrm>
          <a:prstGeom prst="rect">
            <a:avLst/>
          </a:prstGeom>
          <a:solidFill>
            <a:srgbClr val="00B8B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F61CC27-7060-433C-A51B-285F4025E02C}"/>
              </a:ext>
            </a:extLst>
          </p:cNvPr>
          <p:cNvSpPr/>
          <p:nvPr/>
        </p:nvSpPr>
        <p:spPr>
          <a:xfrm>
            <a:off x="1616710" y="4520555"/>
            <a:ext cx="7815597" cy="365934"/>
          </a:xfrm>
          <a:prstGeom prst="rect">
            <a:avLst/>
          </a:prstGeom>
          <a:solidFill>
            <a:srgbClr val="09BC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BD9C64-1C63-4107-8EC4-B9D8FC114668}"/>
              </a:ext>
            </a:extLst>
          </p:cNvPr>
          <p:cNvSpPr/>
          <p:nvPr/>
        </p:nvSpPr>
        <p:spPr>
          <a:xfrm>
            <a:off x="1622277" y="4099813"/>
            <a:ext cx="7815597" cy="365934"/>
          </a:xfrm>
          <a:prstGeom prst="rect">
            <a:avLst/>
          </a:prstGeom>
          <a:solidFill>
            <a:srgbClr val="2E3C98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3412E99-C9D2-400C-87FD-7360F09BDDBB}"/>
              </a:ext>
            </a:extLst>
          </p:cNvPr>
          <p:cNvSpPr/>
          <p:nvPr/>
        </p:nvSpPr>
        <p:spPr>
          <a:xfrm>
            <a:off x="1622277" y="3667559"/>
            <a:ext cx="7815597" cy="365934"/>
          </a:xfrm>
          <a:prstGeom prst="rect">
            <a:avLst/>
          </a:prstGeom>
          <a:solidFill>
            <a:srgbClr val="4F369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DAA8F07-F0CE-40AB-9358-5A6A5F4E2166}"/>
              </a:ext>
            </a:extLst>
          </p:cNvPr>
          <p:cNvSpPr txBox="1"/>
          <p:nvPr/>
        </p:nvSpPr>
        <p:spPr>
          <a:xfrm>
            <a:off x="227730" y="3266513"/>
            <a:ext cx="1276031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Registry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86B35CD-2DC2-49BF-9F2C-96510BE8C33C}"/>
              </a:ext>
            </a:extLst>
          </p:cNvPr>
          <p:cNvSpPr txBox="1"/>
          <p:nvPr/>
        </p:nvSpPr>
        <p:spPr>
          <a:xfrm>
            <a:off x="226986" y="2864294"/>
            <a:ext cx="1276031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Files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78522558-4965-4AFB-837F-492BB52D6FDA}"/>
              </a:ext>
            </a:extLst>
          </p:cNvPr>
          <p:cNvSpPr txBox="1"/>
          <p:nvPr/>
        </p:nvSpPr>
        <p:spPr>
          <a:xfrm>
            <a:off x="227730" y="2462076"/>
            <a:ext cx="1276031" cy="30777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Connections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99267BD-D817-4331-839A-782D9BF7950A}"/>
              </a:ext>
            </a:extLst>
          </p:cNvPr>
          <p:cNvSpPr txBox="1"/>
          <p:nvPr/>
        </p:nvSpPr>
        <p:spPr>
          <a:xfrm>
            <a:off x="224791" y="2034142"/>
            <a:ext cx="12760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Sch.Tasks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31FA2E1-682E-45D0-B087-17165FCD97B5}"/>
              </a:ext>
            </a:extLst>
          </p:cNvPr>
          <p:cNvSpPr txBox="1"/>
          <p:nvPr/>
        </p:nvSpPr>
        <p:spPr>
          <a:xfrm>
            <a:off x="230040" y="1609081"/>
            <a:ext cx="127603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Event Log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B41EC7C-2B41-40F4-AEAE-09176C59A056}"/>
              </a:ext>
            </a:extLst>
          </p:cNvPr>
          <p:cNvSpPr/>
          <p:nvPr/>
        </p:nvSpPr>
        <p:spPr>
          <a:xfrm>
            <a:off x="2167360" y="1984137"/>
            <a:ext cx="149582" cy="36593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DB7A28B8-7A11-4EDD-AA28-F961026EC05E}"/>
              </a:ext>
            </a:extLst>
          </p:cNvPr>
          <p:cNvSpPr/>
          <p:nvPr/>
        </p:nvSpPr>
        <p:spPr>
          <a:xfrm>
            <a:off x="2709387" y="1987019"/>
            <a:ext cx="149582" cy="36161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D96D65D-546D-4933-93FE-5BB976BFF55D}"/>
              </a:ext>
            </a:extLst>
          </p:cNvPr>
          <p:cNvSpPr/>
          <p:nvPr/>
        </p:nvSpPr>
        <p:spPr>
          <a:xfrm>
            <a:off x="3251413" y="1988462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D76D6641-EA30-47D7-B511-FC6A5E56C027}"/>
              </a:ext>
            </a:extLst>
          </p:cNvPr>
          <p:cNvSpPr/>
          <p:nvPr/>
        </p:nvSpPr>
        <p:spPr>
          <a:xfrm>
            <a:off x="3802068" y="1987024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0D8D9B6-BD4B-4D88-8F44-31865D8B808A}"/>
              </a:ext>
            </a:extLst>
          </p:cNvPr>
          <p:cNvSpPr/>
          <p:nvPr/>
        </p:nvSpPr>
        <p:spPr>
          <a:xfrm>
            <a:off x="4344093" y="1985585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CE0AB1D4-6237-44F4-9A88-2992D330D9C2}"/>
              </a:ext>
            </a:extLst>
          </p:cNvPr>
          <p:cNvSpPr/>
          <p:nvPr/>
        </p:nvSpPr>
        <p:spPr>
          <a:xfrm>
            <a:off x="4894747" y="1984147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42F50948-EB54-4885-B063-A0EACBDA8824}"/>
              </a:ext>
            </a:extLst>
          </p:cNvPr>
          <p:cNvSpPr/>
          <p:nvPr/>
        </p:nvSpPr>
        <p:spPr>
          <a:xfrm>
            <a:off x="5445398" y="1988457"/>
            <a:ext cx="149582" cy="361615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5DF4DBB-A334-4ED3-8E6D-99165BADDE9A}"/>
              </a:ext>
            </a:extLst>
          </p:cNvPr>
          <p:cNvSpPr/>
          <p:nvPr/>
        </p:nvSpPr>
        <p:spPr>
          <a:xfrm>
            <a:off x="5996051" y="1981270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BC813336-F8C1-4455-BDDD-9E50CE1E4DC4}"/>
              </a:ext>
            </a:extLst>
          </p:cNvPr>
          <p:cNvSpPr/>
          <p:nvPr/>
        </p:nvSpPr>
        <p:spPr>
          <a:xfrm>
            <a:off x="6555329" y="1988458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F0C6268-6335-4DCF-8475-CB8AA11DD70D}"/>
              </a:ext>
            </a:extLst>
          </p:cNvPr>
          <p:cNvSpPr/>
          <p:nvPr/>
        </p:nvSpPr>
        <p:spPr>
          <a:xfrm>
            <a:off x="7114611" y="1987019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DC14518A-3188-470E-BE6F-6ED2A11622E2}"/>
              </a:ext>
            </a:extLst>
          </p:cNvPr>
          <p:cNvSpPr/>
          <p:nvPr/>
        </p:nvSpPr>
        <p:spPr>
          <a:xfrm>
            <a:off x="7656636" y="1985581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21AFE47-A671-4432-AFA3-2273ADAA5390}"/>
              </a:ext>
            </a:extLst>
          </p:cNvPr>
          <p:cNvSpPr/>
          <p:nvPr/>
        </p:nvSpPr>
        <p:spPr>
          <a:xfrm>
            <a:off x="8198664" y="1984142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5EBB90C-CE96-46E8-8B08-B207B20C478E}"/>
              </a:ext>
            </a:extLst>
          </p:cNvPr>
          <p:cNvSpPr/>
          <p:nvPr/>
        </p:nvSpPr>
        <p:spPr>
          <a:xfrm>
            <a:off x="8749318" y="1982704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944954F-988C-447F-9452-EC3921E5771F}"/>
              </a:ext>
            </a:extLst>
          </p:cNvPr>
          <p:cNvSpPr/>
          <p:nvPr/>
        </p:nvSpPr>
        <p:spPr>
          <a:xfrm>
            <a:off x="9291345" y="1981265"/>
            <a:ext cx="149582" cy="367364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E161DEDA-E016-48CE-ABD0-AC9118AA4DBF}"/>
              </a:ext>
            </a:extLst>
          </p:cNvPr>
          <p:cNvSpPr/>
          <p:nvPr/>
        </p:nvSpPr>
        <p:spPr>
          <a:xfrm>
            <a:off x="1619220" y="1985581"/>
            <a:ext cx="149582" cy="363049"/>
          </a:xfrm>
          <a:prstGeom prst="rect">
            <a:avLst/>
          </a:prstGeom>
          <a:solidFill>
            <a:srgbClr val="2E3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5F42C89-A30C-4232-9246-B67EADE75EFC}"/>
              </a:ext>
            </a:extLst>
          </p:cNvPr>
          <p:cNvSpPr/>
          <p:nvPr/>
        </p:nvSpPr>
        <p:spPr>
          <a:xfrm>
            <a:off x="2167359" y="1551883"/>
            <a:ext cx="149582" cy="36593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640E9A1B-CD9A-46A1-B7B3-B1E784F0C3A0}"/>
              </a:ext>
            </a:extLst>
          </p:cNvPr>
          <p:cNvSpPr/>
          <p:nvPr/>
        </p:nvSpPr>
        <p:spPr>
          <a:xfrm>
            <a:off x="2709386" y="1554765"/>
            <a:ext cx="149582" cy="36161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E16A1694-0AB5-441F-9B97-605B3E8E6D9B}"/>
              </a:ext>
            </a:extLst>
          </p:cNvPr>
          <p:cNvSpPr/>
          <p:nvPr/>
        </p:nvSpPr>
        <p:spPr>
          <a:xfrm>
            <a:off x="3251413" y="1556208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AFA1A22F-E6D0-46A5-AF83-9743C77109E0}"/>
              </a:ext>
            </a:extLst>
          </p:cNvPr>
          <p:cNvSpPr/>
          <p:nvPr/>
        </p:nvSpPr>
        <p:spPr>
          <a:xfrm>
            <a:off x="3802068" y="1554770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D7833468-228A-4BA8-8FB9-A0528214AF72}"/>
              </a:ext>
            </a:extLst>
          </p:cNvPr>
          <p:cNvSpPr/>
          <p:nvPr/>
        </p:nvSpPr>
        <p:spPr>
          <a:xfrm>
            <a:off x="4344092" y="1553331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9F663B5-7DE3-4131-A991-EF6848D872A6}"/>
              </a:ext>
            </a:extLst>
          </p:cNvPr>
          <p:cNvSpPr/>
          <p:nvPr/>
        </p:nvSpPr>
        <p:spPr>
          <a:xfrm>
            <a:off x="4894747" y="1551893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2F1A74E9-A206-4B43-A009-F5D9D76FE2A8}"/>
              </a:ext>
            </a:extLst>
          </p:cNvPr>
          <p:cNvSpPr/>
          <p:nvPr/>
        </p:nvSpPr>
        <p:spPr>
          <a:xfrm>
            <a:off x="5445398" y="1556203"/>
            <a:ext cx="149582" cy="361615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41F98122-7C0D-42E7-8A68-EAFABA7334A4}"/>
              </a:ext>
            </a:extLst>
          </p:cNvPr>
          <p:cNvSpPr/>
          <p:nvPr/>
        </p:nvSpPr>
        <p:spPr>
          <a:xfrm>
            <a:off x="5996050" y="1549016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76F4C239-D880-49F3-9850-5FB00B4A63C7}"/>
              </a:ext>
            </a:extLst>
          </p:cNvPr>
          <p:cNvSpPr/>
          <p:nvPr/>
        </p:nvSpPr>
        <p:spPr>
          <a:xfrm>
            <a:off x="6555328" y="1556204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940FDB16-E0A9-4A8F-B553-1865AADFA8B4}"/>
              </a:ext>
            </a:extLst>
          </p:cNvPr>
          <p:cNvSpPr/>
          <p:nvPr/>
        </p:nvSpPr>
        <p:spPr>
          <a:xfrm>
            <a:off x="7114610" y="1554765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2F62EA4-1039-4323-B56C-81778ECB13DB}"/>
              </a:ext>
            </a:extLst>
          </p:cNvPr>
          <p:cNvSpPr/>
          <p:nvPr/>
        </p:nvSpPr>
        <p:spPr>
          <a:xfrm>
            <a:off x="7656636" y="1553327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BA504481-7C3F-4F81-9A06-E3C66C0314B9}"/>
              </a:ext>
            </a:extLst>
          </p:cNvPr>
          <p:cNvSpPr/>
          <p:nvPr/>
        </p:nvSpPr>
        <p:spPr>
          <a:xfrm>
            <a:off x="8198663" y="1551888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70BC0F84-7F8E-4D8B-9CA3-1400C1E494C5}"/>
              </a:ext>
            </a:extLst>
          </p:cNvPr>
          <p:cNvSpPr/>
          <p:nvPr/>
        </p:nvSpPr>
        <p:spPr>
          <a:xfrm>
            <a:off x="8749317" y="1550450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08FDCA7-EAB7-4A60-842C-8942174FB289}"/>
              </a:ext>
            </a:extLst>
          </p:cNvPr>
          <p:cNvSpPr/>
          <p:nvPr/>
        </p:nvSpPr>
        <p:spPr>
          <a:xfrm>
            <a:off x="9291345" y="1549011"/>
            <a:ext cx="149582" cy="367364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08467272-134D-42FB-B8DE-4F0A8CACD8FE}"/>
              </a:ext>
            </a:extLst>
          </p:cNvPr>
          <p:cNvSpPr/>
          <p:nvPr/>
        </p:nvSpPr>
        <p:spPr>
          <a:xfrm>
            <a:off x="1619219" y="1553327"/>
            <a:ext cx="149582" cy="363049"/>
          </a:xfrm>
          <a:prstGeom prst="rect">
            <a:avLst/>
          </a:prstGeom>
          <a:solidFill>
            <a:srgbClr val="4F3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13EFDF4-6ACB-43C1-A86C-0B7D223DE480}"/>
              </a:ext>
            </a:extLst>
          </p:cNvPr>
          <p:cNvSpPr/>
          <p:nvPr/>
        </p:nvSpPr>
        <p:spPr>
          <a:xfrm>
            <a:off x="1609336" y="2406078"/>
            <a:ext cx="7815597" cy="365934"/>
          </a:xfrm>
          <a:prstGeom prst="rect">
            <a:avLst/>
          </a:prstGeom>
          <a:solidFill>
            <a:srgbClr val="09BCE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BA71F04-6216-4C24-AE98-47029ABC890D}"/>
              </a:ext>
            </a:extLst>
          </p:cNvPr>
          <p:cNvSpPr/>
          <p:nvPr/>
        </p:nvSpPr>
        <p:spPr>
          <a:xfrm>
            <a:off x="1616709" y="2822503"/>
            <a:ext cx="7815597" cy="365934"/>
          </a:xfrm>
          <a:prstGeom prst="rect">
            <a:avLst/>
          </a:prstGeom>
          <a:solidFill>
            <a:srgbClr val="00B8B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72928B2D-728C-45FA-BCB9-F1CC55E51C53}"/>
              </a:ext>
            </a:extLst>
          </p:cNvPr>
          <p:cNvSpPr/>
          <p:nvPr/>
        </p:nvSpPr>
        <p:spPr>
          <a:xfrm>
            <a:off x="1615927" y="3236981"/>
            <a:ext cx="7815597" cy="365934"/>
          </a:xfrm>
          <a:prstGeom prst="rect">
            <a:avLst/>
          </a:prstGeom>
          <a:solidFill>
            <a:schemeClr val="accent5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42454-7EB8-47DC-9333-EBFBD741F980}"/>
              </a:ext>
            </a:extLst>
          </p:cNvPr>
          <p:cNvSpPr txBox="1"/>
          <p:nvPr/>
        </p:nvSpPr>
        <p:spPr>
          <a:xfrm>
            <a:off x="10126012" y="3794966"/>
            <a:ext cx="1380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1" i="1" dirty="0">
                <a:solidFill>
                  <a:schemeClr val="accent1"/>
                </a:solidFill>
              </a:rPr>
              <a:t>Continuous &amp;</a:t>
            </a:r>
          </a:p>
          <a:p>
            <a:r>
              <a:rPr lang="en-US" sz="1400" b="1" i="1" dirty="0">
                <a:solidFill>
                  <a:schemeClr val="accent1"/>
                </a:solidFill>
              </a:rPr>
              <a:t>Uninterrupted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B45DBB-9750-4932-968B-AF303042C159}"/>
              </a:ext>
            </a:extLst>
          </p:cNvPr>
          <p:cNvSpPr/>
          <p:nvPr/>
        </p:nvSpPr>
        <p:spPr>
          <a:xfrm>
            <a:off x="9552947" y="2406078"/>
            <a:ext cx="409699" cy="3311801"/>
          </a:xfrm>
          <a:prstGeom prst="rightBrace">
            <a:avLst>
              <a:gd name="adj1" fmla="val 90449"/>
              <a:gd name="adj2" fmla="val 50000"/>
            </a:avLst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44" grpId="0" animBg="1"/>
      <p:bldP spid="2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5CA8-C784-40DA-B45E-EA1665B3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dirty="0">
                <a:solidFill>
                  <a:srgbClr val="2E3C98"/>
                </a:solidFill>
              </a:rPr>
              <a:t>Attack Techniques –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19136-24A6-4ECB-BB60-F157D886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73" y="1050902"/>
            <a:ext cx="6983024" cy="2439064"/>
          </a:xfrm>
          <a:ln>
            <a:solidFill>
              <a:schemeClr val="accent2"/>
            </a:solidFill>
          </a:ln>
        </p:spPr>
        <p:txBody>
          <a:bodyPr tIns="18288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lvl="1"/>
            <a:r>
              <a:rPr lang="en-US" sz="1600" dirty="0"/>
              <a:t>Organize and classify adversarial behaviors commonly seen in enterprise cyber attacks</a:t>
            </a:r>
          </a:p>
          <a:p>
            <a:pPr lvl="1"/>
            <a:r>
              <a:rPr lang="en-US" sz="1600" dirty="0"/>
              <a:t>Mitre results are separated by </a:t>
            </a:r>
            <a:r>
              <a:rPr lang="en-US" sz="1600" b="1" dirty="0"/>
              <a:t>technique, </a:t>
            </a:r>
            <a:r>
              <a:rPr lang="en-US" sz="1600" dirty="0"/>
              <a:t>and EnCase™ Endpoint Security matches that technique to a detection rule </a:t>
            </a:r>
          </a:p>
          <a:p>
            <a:pPr lvl="1"/>
            <a:r>
              <a:rPr lang="en-US" sz="1600" dirty="0"/>
              <a:t>MITRE ATT&amp;CK is not academic or theoretical, it’s based on attack methods seen in live security environments.  This framework describes real-world techniques in a clear way to orchestrate detection. </a:t>
            </a:r>
            <a:r>
              <a:rPr lang="en-US" sz="1600" b="1" dirty="0"/>
              <a:t>Designed to work in the real world, against real threats</a:t>
            </a:r>
            <a:r>
              <a:rPr lang="en-US" sz="1400" b="1" dirty="0"/>
              <a:t>.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A4ACFC-87FD-4F05-A5E4-2BB521961020}"/>
              </a:ext>
            </a:extLst>
          </p:cNvPr>
          <p:cNvGraphicFramePr>
            <a:graphicFrameLocks noGrp="1"/>
          </p:cNvGraphicFramePr>
          <p:nvPr/>
        </p:nvGraphicFramePr>
        <p:xfrm>
          <a:off x="8277116" y="1418404"/>
          <a:ext cx="3583858" cy="472579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83858">
                  <a:extLst>
                    <a:ext uri="{9D8B030D-6E8A-4147-A177-3AD203B41FA5}">
                      <a16:colId xmlns:a16="http://schemas.microsoft.com/office/drawing/2014/main" val="316096046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Enterprise ATT&amp;CK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66734301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Initial Access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938242865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Execution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813492155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Persistence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55089905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Privilege Escalation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770698586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Defense Evasion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519355276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Credential Access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23552758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Discovery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677531136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Lateral Movement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41541490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Collection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369936394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Command and Control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260786933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Exfiltration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159190545"/>
                  </a:ext>
                </a:extLst>
              </a:tr>
              <a:tr h="3620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Impact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650582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2ED705-8D4A-4C07-B122-B59B9B6B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765" y="55517"/>
            <a:ext cx="4002561" cy="1234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5256A-ED7C-4433-9323-A23F3DB2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73" y="3652199"/>
            <a:ext cx="7509583" cy="1524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2845A-9212-4263-B0A9-CCA175178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8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60" y="5347300"/>
            <a:ext cx="7509583" cy="9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6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4621E1-43A4-4673-9836-AEE1BDDC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Detection, Prevention, and Response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208CE-F8F2-4DE9-B01B-449A0A42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Organizations place focus on </a:t>
            </a:r>
            <a:r>
              <a:rPr lang="en-US" b="1" dirty="0"/>
              <a:t>detection</a:t>
            </a:r>
            <a:r>
              <a:rPr lang="en-US" dirty="0"/>
              <a:t> and </a:t>
            </a:r>
            <a:r>
              <a:rPr lang="en-US" b="1" dirty="0"/>
              <a:t>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Often, </a:t>
            </a:r>
            <a:r>
              <a:rPr lang="en-US" b="1" dirty="0"/>
              <a:t>response</a:t>
            </a:r>
            <a:r>
              <a:rPr lang="en-US" dirty="0"/>
              <a:t> does not receive enough attention</a:t>
            </a:r>
          </a:p>
          <a:p>
            <a:endParaRPr lang="en-US" dirty="0"/>
          </a:p>
          <a:p>
            <a:r>
              <a:rPr lang="en-US" dirty="0"/>
              <a:t> Traditional Alert</a:t>
            </a:r>
          </a:p>
          <a:p>
            <a:r>
              <a:rPr lang="en-US" dirty="0"/>
              <a:t>“Computer </a:t>
            </a:r>
            <a:r>
              <a:rPr lang="en-US" b="1" dirty="0"/>
              <a:t>HR01</a:t>
            </a:r>
            <a:r>
              <a:rPr lang="en-US" dirty="0"/>
              <a:t> is infected by the remote access trojan (RAT) </a:t>
            </a:r>
            <a:r>
              <a:rPr lang="en-US" b="1" dirty="0" err="1"/>
              <a:t>FlawedAmmyy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Now what?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3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E205-4691-42ED-8222-0FF772A6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82" y="65449"/>
            <a:ext cx="11011045" cy="972704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 dirty="0">
                <a:solidFill>
                  <a:srgbClr val="2E3C98"/>
                </a:solidFill>
              </a:rPr>
              <a:t>Anomaly Rule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80FB-1CFA-44D9-B5E9-FF52F809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2" y="942765"/>
            <a:ext cx="10776966" cy="5459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BA0DA8-8FD5-4254-BA06-5D590EBA12C3}"/>
              </a:ext>
            </a:extLst>
          </p:cNvPr>
          <p:cNvSpPr txBox="1"/>
          <p:nvPr/>
        </p:nvSpPr>
        <p:spPr>
          <a:xfrm>
            <a:off x="11534306" y="6059978"/>
            <a:ext cx="615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hlinkClick r:id="" action="ppaction://noaction"/>
              </a:rPr>
              <a:t>BACK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2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B18D7A-868F-42ED-9207-A0660E145F8F}"/>
              </a:ext>
            </a:extLst>
          </p:cNvPr>
          <p:cNvGraphicFramePr/>
          <p:nvPr/>
        </p:nvGraphicFramePr>
        <p:xfrm>
          <a:off x="7046267" y="2429808"/>
          <a:ext cx="4509362" cy="359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4A5D1-1DC4-4BE4-A5E9-2B1FC24DEB1B}"/>
              </a:ext>
            </a:extLst>
          </p:cNvPr>
          <p:cNvSpPr/>
          <p:nvPr/>
        </p:nvSpPr>
        <p:spPr>
          <a:xfrm>
            <a:off x="4493735" y="5501898"/>
            <a:ext cx="1600096" cy="32416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51" tIns="91434" rIns="137151" bIns="91434" numCol="1" spcCol="38100" rtlCol="0"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Gill Sans"/>
              <a:cs typeface="Gill Sans"/>
              <a:sym typeface="Gill Sa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86E328-C94B-4953-AA1F-AE9EBC6F8D80}"/>
              </a:ext>
            </a:extLst>
          </p:cNvPr>
          <p:cNvCxnSpPr>
            <a:cxnSpLocks/>
          </p:cNvCxnSpPr>
          <p:nvPr/>
        </p:nvCxnSpPr>
        <p:spPr>
          <a:xfrm flipH="1" flipV="1">
            <a:off x="6253147" y="5650779"/>
            <a:ext cx="1426925" cy="1039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05F995-C6BA-47EA-A7FC-60518F4CF0C0}"/>
              </a:ext>
            </a:extLst>
          </p:cNvPr>
          <p:cNvSpPr txBox="1"/>
          <p:nvPr/>
        </p:nvSpPr>
        <p:spPr>
          <a:xfrm>
            <a:off x="4714363" y="5525491"/>
            <a:ext cx="1171148" cy="2769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ato Light" charset="0"/>
                <a:cs typeface="Lato Light" charset="0"/>
                <a:sym typeface="Lato Light"/>
              </a:rPr>
              <a:t>Request Pickup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E1AACC-7709-4096-A654-8AA7A8EB6668}"/>
              </a:ext>
            </a:extLst>
          </p:cNvPr>
          <p:cNvSpPr/>
          <p:nvPr/>
        </p:nvSpPr>
        <p:spPr>
          <a:xfrm>
            <a:off x="6945443" y="2343377"/>
            <a:ext cx="4797210" cy="3768136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51" tIns="91434" rIns="137151" bIns="91434" numCol="1" spcCol="38100" rtlCol="0" anchor="t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Gill Sans"/>
              <a:cs typeface="Gill Sans"/>
              <a:sym typeface="Gill San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8F6FB7-AC38-4B42-9749-A7D03B7E01C4}"/>
              </a:ext>
            </a:extLst>
          </p:cNvPr>
          <p:cNvCxnSpPr>
            <a:cxnSpLocks/>
          </p:cNvCxnSpPr>
          <p:nvPr/>
        </p:nvCxnSpPr>
        <p:spPr>
          <a:xfrm flipH="1" flipV="1">
            <a:off x="2999975" y="5619609"/>
            <a:ext cx="1426925" cy="1039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FEC4A-E1A9-431F-A939-0E96EF79AAC5}"/>
              </a:ext>
            </a:extLst>
          </p:cNvPr>
          <p:cNvSpPr txBox="1"/>
          <p:nvPr/>
        </p:nvSpPr>
        <p:spPr>
          <a:xfrm>
            <a:off x="1812434" y="4828268"/>
            <a:ext cx="913642" cy="2769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Lato Light" charset="0"/>
                <a:cs typeface="Lato Light" charset="0"/>
                <a:sym typeface="Lato Light"/>
              </a:rPr>
              <a:t>Task Queue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05A93-4F00-4B3E-8288-41F76A778597}"/>
              </a:ext>
            </a:extLst>
          </p:cNvPr>
          <p:cNvSpPr txBox="1"/>
          <p:nvPr/>
        </p:nvSpPr>
        <p:spPr>
          <a:xfrm>
            <a:off x="189900" y="2029686"/>
            <a:ext cx="1299388" cy="2769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Lato Light" charset="0"/>
                <a:cs typeface="Lato Light" charset="0"/>
                <a:sym typeface="Lato Light"/>
              </a:rPr>
              <a:t>Examiner Service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AF12FD-CAB4-4B68-A354-5A8A15C422CA}"/>
              </a:ext>
            </a:extLst>
          </p:cNvPr>
          <p:cNvCxnSpPr>
            <a:cxnSpLocks/>
          </p:cNvCxnSpPr>
          <p:nvPr/>
        </p:nvCxnSpPr>
        <p:spPr>
          <a:xfrm>
            <a:off x="1479427" y="2897368"/>
            <a:ext cx="332489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3A8954-A1D7-4953-933F-4867C74F96B0}"/>
              </a:ext>
            </a:extLst>
          </p:cNvPr>
          <p:cNvGrpSpPr/>
          <p:nvPr/>
        </p:nvGrpSpPr>
        <p:grpSpPr>
          <a:xfrm>
            <a:off x="1910035" y="2745458"/>
            <a:ext cx="953609" cy="326138"/>
            <a:chOff x="1408562" y="4305783"/>
            <a:chExt cx="1297240" cy="37532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5613AFB-A640-4AE6-B46A-42A1E37F93AE}"/>
                </a:ext>
              </a:extLst>
            </p:cNvPr>
            <p:cNvSpPr/>
            <p:nvPr/>
          </p:nvSpPr>
          <p:spPr>
            <a:xfrm>
              <a:off x="1408562" y="4305783"/>
              <a:ext cx="1297240" cy="375321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51" tIns="91434" rIns="137151" bIns="91434" numCol="1" spcCol="38100" rtlCol="0" anchor="t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6095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AD1EBB-528E-459C-BC0B-92760A900D80}"/>
                </a:ext>
              </a:extLst>
            </p:cNvPr>
            <p:cNvSpPr txBox="1"/>
            <p:nvPr/>
          </p:nvSpPr>
          <p:spPr>
            <a:xfrm>
              <a:off x="1649669" y="4334067"/>
              <a:ext cx="796711" cy="318765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7" tIns="45717" rIns="45717" bIns="45717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675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Lato Light" charset="0"/>
                  <a:cs typeface="Lato Light" charset="0"/>
                  <a:sym typeface="Lato Light"/>
                </a:rPr>
                <a:t>Worker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8002B6-F623-4B0C-B168-139A2904C25A}"/>
              </a:ext>
            </a:extLst>
          </p:cNvPr>
          <p:cNvCxnSpPr>
            <a:cxnSpLocks/>
          </p:cNvCxnSpPr>
          <p:nvPr/>
        </p:nvCxnSpPr>
        <p:spPr>
          <a:xfrm flipV="1">
            <a:off x="2380107" y="3219466"/>
            <a:ext cx="0" cy="144424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6C2D6C-3375-471D-826C-FF9435283D0A}"/>
              </a:ext>
            </a:extLst>
          </p:cNvPr>
          <p:cNvCxnSpPr>
            <a:cxnSpLocks/>
          </p:cNvCxnSpPr>
          <p:nvPr/>
        </p:nvCxnSpPr>
        <p:spPr>
          <a:xfrm flipV="1">
            <a:off x="2389552" y="798542"/>
            <a:ext cx="0" cy="1747164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56834B-981E-4DA7-A60E-8ACA7FCDF112}"/>
              </a:ext>
            </a:extLst>
          </p:cNvPr>
          <p:cNvCxnSpPr>
            <a:cxnSpLocks/>
          </p:cNvCxnSpPr>
          <p:nvPr/>
        </p:nvCxnSpPr>
        <p:spPr>
          <a:xfrm>
            <a:off x="7399535" y="798053"/>
            <a:ext cx="3737605" cy="489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347CC7-C92F-46AE-9B58-DD32208D9A02}"/>
              </a:ext>
            </a:extLst>
          </p:cNvPr>
          <p:cNvCxnSpPr>
            <a:cxnSpLocks/>
          </p:cNvCxnSpPr>
          <p:nvPr/>
        </p:nvCxnSpPr>
        <p:spPr>
          <a:xfrm flipH="1">
            <a:off x="11137140" y="798541"/>
            <a:ext cx="1" cy="466734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12E01F-6964-4B12-AE37-7672B90B30DD}"/>
              </a:ext>
            </a:extLst>
          </p:cNvPr>
          <p:cNvGrpSpPr/>
          <p:nvPr/>
        </p:nvGrpSpPr>
        <p:grpSpPr>
          <a:xfrm>
            <a:off x="3931485" y="646737"/>
            <a:ext cx="3356687" cy="358583"/>
            <a:chOff x="3811191" y="1077059"/>
            <a:chExt cx="3356905" cy="35860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34FD8D1-58FA-4AC1-9AE2-C4E0ECE840E5}"/>
                </a:ext>
              </a:extLst>
            </p:cNvPr>
            <p:cNvSpPr/>
            <p:nvPr/>
          </p:nvSpPr>
          <p:spPr>
            <a:xfrm>
              <a:off x="3811191" y="1077059"/>
              <a:ext cx="3320513" cy="358606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37151" tIns="91434" rIns="137151" bIns="91434" numCol="1" spcCol="38100" rtlCol="0" anchor="t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ctr" defTabSz="60957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E9D775-4F8D-4C6B-B763-58F056E63F44}"/>
                </a:ext>
              </a:extLst>
            </p:cNvPr>
            <p:cNvSpPr txBox="1"/>
            <p:nvPr/>
          </p:nvSpPr>
          <p:spPr>
            <a:xfrm>
              <a:off x="3889587" y="1120822"/>
              <a:ext cx="3278509" cy="27701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7" tIns="45717" rIns="45717" bIns="45717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6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2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68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2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810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372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6934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495" algn="l" defTabSz="60956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675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Lato Light" charset="0"/>
                  <a:cs typeface="Lato Light" charset="0"/>
                  <a:sym typeface="Lato Light"/>
                </a:rPr>
                <a:t>Runs Download Job &amp; Deploys Updated Rules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03648CB-ACE6-47B6-95EC-23FC3FC2A6B4}"/>
              </a:ext>
            </a:extLst>
          </p:cNvPr>
          <p:cNvCxnSpPr>
            <a:cxnSpLocks/>
          </p:cNvCxnSpPr>
          <p:nvPr/>
        </p:nvCxnSpPr>
        <p:spPr>
          <a:xfrm flipV="1">
            <a:off x="2400888" y="798053"/>
            <a:ext cx="1414017" cy="489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941129-0610-4743-8EE1-DE116F288C56}"/>
              </a:ext>
            </a:extLst>
          </p:cNvPr>
          <p:cNvCxnSpPr>
            <a:cxnSpLocks/>
          </p:cNvCxnSpPr>
          <p:nvPr/>
        </p:nvCxnSpPr>
        <p:spPr>
          <a:xfrm flipH="1">
            <a:off x="5479739" y="1847955"/>
            <a:ext cx="974286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A563669-D424-4071-999C-A0A8A37D1143}"/>
              </a:ext>
            </a:extLst>
          </p:cNvPr>
          <p:cNvSpPr txBox="1"/>
          <p:nvPr/>
        </p:nvSpPr>
        <p:spPr>
          <a:xfrm>
            <a:off x="4338962" y="2411892"/>
            <a:ext cx="1256909" cy="2769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Lato Light" charset="0"/>
                <a:cs typeface="Lato Light" charset="0"/>
                <a:sym typeface="Lato Light"/>
              </a:rPr>
              <a:t>Report Database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14CFFC3-C1C8-44D9-A638-010F6B0BF89D}"/>
              </a:ext>
            </a:extLst>
          </p:cNvPr>
          <p:cNvSpPr/>
          <p:nvPr/>
        </p:nvSpPr>
        <p:spPr>
          <a:xfrm>
            <a:off x="6525995" y="1657816"/>
            <a:ext cx="1600096" cy="32416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37151" tIns="91434" rIns="137151" bIns="91434" numCol="1" spcCol="38100" rtlCol="0"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Gill Sans"/>
              <a:cs typeface="Gill Sans"/>
              <a:sym typeface="Gill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B3EFE0-EBE5-4B2D-B303-8239DD748902}"/>
              </a:ext>
            </a:extLst>
          </p:cNvPr>
          <p:cNvSpPr txBox="1"/>
          <p:nvPr/>
        </p:nvSpPr>
        <p:spPr>
          <a:xfrm>
            <a:off x="6708734" y="1672124"/>
            <a:ext cx="1334654" cy="2769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ato Light" charset="0"/>
                <a:cs typeface="Lato Light" charset="0"/>
                <a:sym typeface="Lato Light"/>
              </a:rPr>
              <a:t>Download Results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633EB8-3FEF-4282-B0DB-460AD1DD8F86}"/>
              </a:ext>
            </a:extLst>
          </p:cNvPr>
          <p:cNvCxnSpPr>
            <a:cxnSpLocks/>
          </p:cNvCxnSpPr>
          <p:nvPr/>
        </p:nvCxnSpPr>
        <p:spPr>
          <a:xfrm>
            <a:off x="8253438" y="1819899"/>
            <a:ext cx="2113266" cy="1630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02DAEE3-5BD0-4DE9-8F05-69B658AFCE53}"/>
              </a:ext>
            </a:extLst>
          </p:cNvPr>
          <p:cNvCxnSpPr>
            <a:cxnSpLocks/>
          </p:cNvCxnSpPr>
          <p:nvPr/>
        </p:nvCxnSpPr>
        <p:spPr>
          <a:xfrm>
            <a:off x="4917921" y="2736465"/>
            <a:ext cx="0" cy="43382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Freeform: Shape 5">
            <a:extLst>
              <a:ext uri="{FF2B5EF4-FFF2-40B4-BE49-F238E27FC236}">
                <a16:creationId xmlns:a16="http://schemas.microsoft.com/office/drawing/2014/main" id="{88EE7821-0DD5-104E-8DC6-355BCBDE377E}"/>
              </a:ext>
            </a:extLst>
          </p:cNvPr>
          <p:cNvSpPr/>
          <p:nvPr/>
        </p:nvSpPr>
        <p:spPr>
          <a:xfrm>
            <a:off x="4037279" y="3237098"/>
            <a:ext cx="1876022" cy="17173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08" h="4310">
                <a:moveTo>
                  <a:pt x="4533" y="3658"/>
                </a:moveTo>
                <a:cubicBezTo>
                  <a:pt x="4629" y="3658"/>
                  <a:pt x="4708" y="3579"/>
                  <a:pt x="4708" y="3483"/>
                </a:cubicBezTo>
                <a:lnTo>
                  <a:pt x="4708" y="175"/>
                </a:lnTo>
                <a:cubicBezTo>
                  <a:pt x="4708" y="79"/>
                  <a:pt x="4629" y="0"/>
                  <a:pt x="4533" y="0"/>
                </a:cubicBezTo>
                <a:lnTo>
                  <a:pt x="175" y="0"/>
                </a:lnTo>
                <a:cubicBezTo>
                  <a:pt x="79" y="0"/>
                  <a:pt x="0" y="79"/>
                  <a:pt x="0" y="175"/>
                </a:cubicBezTo>
                <a:lnTo>
                  <a:pt x="0" y="3483"/>
                </a:lnTo>
                <a:cubicBezTo>
                  <a:pt x="0" y="3579"/>
                  <a:pt x="79" y="3658"/>
                  <a:pt x="175" y="3658"/>
                </a:cubicBezTo>
                <a:lnTo>
                  <a:pt x="2275" y="3658"/>
                </a:lnTo>
                <a:lnTo>
                  <a:pt x="2275" y="4151"/>
                </a:lnTo>
                <a:lnTo>
                  <a:pt x="1002" y="4151"/>
                </a:lnTo>
                <a:cubicBezTo>
                  <a:pt x="954" y="4151"/>
                  <a:pt x="923" y="4199"/>
                  <a:pt x="923" y="4231"/>
                </a:cubicBezTo>
                <a:cubicBezTo>
                  <a:pt x="923" y="4279"/>
                  <a:pt x="954" y="4310"/>
                  <a:pt x="1002" y="4310"/>
                </a:cubicBezTo>
                <a:lnTo>
                  <a:pt x="3706" y="4310"/>
                </a:lnTo>
                <a:cubicBezTo>
                  <a:pt x="3754" y="4310"/>
                  <a:pt x="3786" y="4279"/>
                  <a:pt x="3786" y="4231"/>
                </a:cubicBezTo>
                <a:cubicBezTo>
                  <a:pt x="3786" y="4199"/>
                  <a:pt x="3754" y="4151"/>
                  <a:pt x="3706" y="4151"/>
                </a:cubicBezTo>
                <a:lnTo>
                  <a:pt x="2433" y="4151"/>
                </a:lnTo>
                <a:lnTo>
                  <a:pt x="2433" y="3658"/>
                </a:lnTo>
                <a:close/>
                <a:moveTo>
                  <a:pt x="175" y="3499"/>
                </a:moveTo>
                <a:lnTo>
                  <a:pt x="159" y="3483"/>
                </a:lnTo>
                <a:lnTo>
                  <a:pt x="159" y="175"/>
                </a:lnTo>
                <a:cubicBezTo>
                  <a:pt x="159" y="159"/>
                  <a:pt x="170" y="164"/>
                  <a:pt x="175" y="159"/>
                </a:cubicBezTo>
                <a:lnTo>
                  <a:pt x="4533" y="159"/>
                </a:lnTo>
                <a:cubicBezTo>
                  <a:pt x="4538" y="164"/>
                  <a:pt x="4549" y="159"/>
                  <a:pt x="4549" y="175"/>
                </a:cubicBezTo>
                <a:lnTo>
                  <a:pt x="4549" y="3483"/>
                </a:lnTo>
                <a:lnTo>
                  <a:pt x="4533" y="3499"/>
                </a:lnTo>
                <a:close/>
                <a:moveTo>
                  <a:pt x="4135" y="382"/>
                </a:moveTo>
                <a:lnTo>
                  <a:pt x="573" y="382"/>
                </a:lnTo>
                <a:cubicBezTo>
                  <a:pt x="477" y="382"/>
                  <a:pt x="397" y="461"/>
                  <a:pt x="397" y="556"/>
                </a:cubicBezTo>
                <a:lnTo>
                  <a:pt x="397" y="2688"/>
                </a:lnTo>
                <a:cubicBezTo>
                  <a:pt x="397" y="2767"/>
                  <a:pt x="477" y="2847"/>
                  <a:pt x="573" y="2847"/>
                </a:cubicBezTo>
                <a:lnTo>
                  <a:pt x="4135" y="2847"/>
                </a:lnTo>
                <a:cubicBezTo>
                  <a:pt x="4231" y="2847"/>
                  <a:pt x="4311" y="2767"/>
                  <a:pt x="4311" y="2688"/>
                </a:cubicBezTo>
                <a:lnTo>
                  <a:pt x="4311" y="556"/>
                </a:lnTo>
                <a:cubicBezTo>
                  <a:pt x="4311" y="461"/>
                  <a:pt x="4231" y="382"/>
                  <a:pt x="4135" y="382"/>
                </a:cubicBezTo>
                <a:close/>
                <a:moveTo>
                  <a:pt x="4151" y="2688"/>
                </a:moveTo>
                <a:lnTo>
                  <a:pt x="4135" y="2688"/>
                </a:lnTo>
                <a:lnTo>
                  <a:pt x="557" y="2688"/>
                </a:lnTo>
                <a:lnTo>
                  <a:pt x="573" y="541"/>
                </a:lnTo>
                <a:lnTo>
                  <a:pt x="4151" y="556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E6A60-5DA0-1249-AF0E-0CFEA0DD0B75}"/>
              </a:ext>
            </a:extLst>
          </p:cNvPr>
          <p:cNvSpPr txBox="1"/>
          <p:nvPr/>
        </p:nvSpPr>
        <p:spPr>
          <a:xfrm>
            <a:off x="4277975" y="3655989"/>
            <a:ext cx="137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Examiner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(User Interface)</a:t>
            </a:r>
          </a:p>
        </p:txBody>
      </p:sp>
      <p:sp>
        <p:nvSpPr>
          <p:cNvPr id="37" name="Freeform: Shape 17">
            <a:extLst>
              <a:ext uri="{FF2B5EF4-FFF2-40B4-BE49-F238E27FC236}">
                <a16:creationId xmlns:a16="http://schemas.microsoft.com/office/drawing/2014/main" id="{E0D3AD5E-6CFA-FB4D-A704-CE7F9CC78DBD}"/>
              </a:ext>
            </a:extLst>
          </p:cNvPr>
          <p:cNvSpPr/>
          <p:nvPr/>
        </p:nvSpPr>
        <p:spPr>
          <a:xfrm>
            <a:off x="10598533" y="1332052"/>
            <a:ext cx="1093575" cy="91131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71" h="3976">
                <a:moveTo>
                  <a:pt x="3896" y="476"/>
                </a:moveTo>
                <a:lnTo>
                  <a:pt x="875" y="476"/>
                </a:lnTo>
                <a:cubicBezTo>
                  <a:pt x="842" y="476"/>
                  <a:pt x="795" y="509"/>
                  <a:pt x="795" y="556"/>
                </a:cubicBezTo>
                <a:lnTo>
                  <a:pt x="795" y="2306"/>
                </a:lnTo>
                <a:cubicBezTo>
                  <a:pt x="795" y="2337"/>
                  <a:pt x="842" y="2385"/>
                  <a:pt x="875" y="2385"/>
                </a:cubicBezTo>
                <a:lnTo>
                  <a:pt x="3896" y="2385"/>
                </a:lnTo>
                <a:cubicBezTo>
                  <a:pt x="3944" y="2385"/>
                  <a:pt x="3976" y="2337"/>
                  <a:pt x="3976" y="2306"/>
                </a:cubicBezTo>
                <a:lnTo>
                  <a:pt x="3976" y="556"/>
                </a:lnTo>
                <a:cubicBezTo>
                  <a:pt x="3976" y="509"/>
                  <a:pt x="3944" y="476"/>
                  <a:pt x="3896" y="476"/>
                </a:cubicBezTo>
                <a:close/>
                <a:moveTo>
                  <a:pt x="3817" y="2226"/>
                </a:moveTo>
                <a:lnTo>
                  <a:pt x="954" y="2226"/>
                </a:lnTo>
                <a:lnTo>
                  <a:pt x="954" y="636"/>
                </a:lnTo>
                <a:lnTo>
                  <a:pt x="3817" y="636"/>
                </a:lnTo>
                <a:close/>
                <a:moveTo>
                  <a:pt x="15" y="3546"/>
                </a:moveTo>
                <a:lnTo>
                  <a:pt x="0" y="3562"/>
                </a:lnTo>
                <a:lnTo>
                  <a:pt x="0" y="3578"/>
                </a:lnTo>
                <a:lnTo>
                  <a:pt x="0" y="3626"/>
                </a:lnTo>
                <a:cubicBezTo>
                  <a:pt x="0" y="3833"/>
                  <a:pt x="143" y="3976"/>
                  <a:pt x="366" y="3976"/>
                </a:cubicBezTo>
                <a:lnTo>
                  <a:pt x="4326" y="3976"/>
                </a:lnTo>
                <a:cubicBezTo>
                  <a:pt x="4549" y="3976"/>
                  <a:pt x="4771" y="3833"/>
                  <a:pt x="4771" y="3626"/>
                </a:cubicBezTo>
                <a:lnTo>
                  <a:pt x="4771" y="3578"/>
                </a:lnTo>
                <a:lnTo>
                  <a:pt x="4771" y="3562"/>
                </a:lnTo>
                <a:lnTo>
                  <a:pt x="4771" y="3546"/>
                </a:lnTo>
                <a:lnTo>
                  <a:pt x="4453" y="2767"/>
                </a:lnTo>
                <a:lnTo>
                  <a:pt x="4453" y="461"/>
                </a:lnTo>
                <a:cubicBezTo>
                  <a:pt x="4453" y="270"/>
                  <a:pt x="4310" y="0"/>
                  <a:pt x="4087" y="0"/>
                </a:cubicBezTo>
                <a:lnTo>
                  <a:pt x="763" y="0"/>
                </a:lnTo>
                <a:cubicBezTo>
                  <a:pt x="556" y="0"/>
                  <a:pt x="318" y="238"/>
                  <a:pt x="318" y="461"/>
                </a:cubicBezTo>
                <a:lnTo>
                  <a:pt x="318" y="2767"/>
                </a:lnTo>
                <a:close/>
                <a:moveTo>
                  <a:pt x="477" y="461"/>
                </a:moveTo>
                <a:cubicBezTo>
                  <a:pt x="477" y="333"/>
                  <a:pt x="636" y="158"/>
                  <a:pt x="763" y="158"/>
                </a:cubicBezTo>
                <a:lnTo>
                  <a:pt x="4087" y="158"/>
                </a:lnTo>
                <a:cubicBezTo>
                  <a:pt x="4199" y="158"/>
                  <a:pt x="4294" y="318"/>
                  <a:pt x="4294" y="461"/>
                </a:cubicBezTo>
                <a:lnTo>
                  <a:pt x="4294" y="2703"/>
                </a:lnTo>
                <a:lnTo>
                  <a:pt x="477" y="2703"/>
                </a:lnTo>
                <a:close/>
                <a:moveTo>
                  <a:pt x="461" y="2863"/>
                </a:moveTo>
                <a:lnTo>
                  <a:pt x="4326" y="2863"/>
                </a:lnTo>
                <a:lnTo>
                  <a:pt x="4580" y="3499"/>
                </a:lnTo>
                <a:lnTo>
                  <a:pt x="206" y="3499"/>
                </a:lnTo>
                <a:close/>
                <a:moveTo>
                  <a:pt x="4613" y="3658"/>
                </a:moveTo>
                <a:cubicBezTo>
                  <a:pt x="4596" y="3737"/>
                  <a:pt x="4453" y="3817"/>
                  <a:pt x="4326" y="3817"/>
                </a:cubicBezTo>
                <a:lnTo>
                  <a:pt x="366" y="3817"/>
                </a:lnTo>
                <a:cubicBezTo>
                  <a:pt x="302" y="3817"/>
                  <a:pt x="175" y="3801"/>
                  <a:pt x="159" y="3658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39" name="Freeform: Shape 6">
            <a:extLst>
              <a:ext uri="{FF2B5EF4-FFF2-40B4-BE49-F238E27FC236}">
                <a16:creationId xmlns:a16="http://schemas.microsoft.com/office/drawing/2014/main" id="{8FC93AE5-7769-4C40-A4B1-4E70E207E1AE}"/>
              </a:ext>
            </a:extLst>
          </p:cNvPr>
          <p:cNvSpPr/>
          <p:nvPr/>
        </p:nvSpPr>
        <p:spPr>
          <a:xfrm>
            <a:off x="4457740" y="1390680"/>
            <a:ext cx="958326" cy="9718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54" h="4517">
                <a:moveTo>
                  <a:pt x="3690" y="3595"/>
                </a:moveTo>
                <a:cubicBezTo>
                  <a:pt x="3547" y="3595"/>
                  <a:pt x="3436" y="3722"/>
                  <a:pt x="3436" y="3849"/>
                </a:cubicBezTo>
                <a:cubicBezTo>
                  <a:pt x="3436" y="3993"/>
                  <a:pt x="3547" y="4104"/>
                  <a:pt x="3690" y="4104"/>
                </a:cubicBezTo>
                <a:cubicBezTo>
                  <a:pt x="3834" y="4104"/>
                  <a:pt x="3945" y="3993"/>
                  <a:pt x="3945" y="3849"/>
                </a:cubicBezTo>
                <a:cubicBezTo>
                  <a:pt x="3945" y="3722"/>
                  <a:pt x="3834" y="3595"/>
                  <a:pt x="3690" y="3595"/>
                </a:cubicBezTo>
                <a:close/>
                <a:moveTo>
                  <a:pt x="3690" y="3945"/>
                </a:moveTo>
                <a:cubicBezTo>
                  <a:pt x="3643" y="3945"/>
                  <a:pt x="3595" y="3913"/>
                  <a:pt x="3595" y="3849"/>
                </a:cubicBezTo>
                <a:cubicBezTo>
                  <a:pt x="3595" y="3801"/>
                  <a:pt x="3643" y="3754"/>
                  <a:pt x="3690" y="3754"/>
                </a:cubicBezTo>
                <a:cubicBezTo>
                  <a:pt x="3738" y="3754"/>
                  <a:pt x="3786" y="3801"/>
                  <a:pt x="3786" y="3849"/>
                </a:cubicBezTo>
                <a:cubicBezTo>
                  <a:pt x="3786" y="3913"/>
                  <a:pt x="3738" y="3945"/>
                  <a:pt x="3690" y="3945"/>
                </a:cubicBezTo>
                <a:close/>
                <a:moveTo>
                  <a:pt x="4454" y="4342"/>
                </a:moveTo>
                <a:lnTo>
                  <a:pt x="4454" y="175"/>
                </a:lnTo>
                <a:cubicBezTo>
                  <a:pt x="4454" y="80"/>
                  <a:pt x="4374" y="0"/>
                  <a:pt x="4279" y="0"/>
                </a:cubicBezTo>
                <a:lnTo>
                  <a:pt x="3118" y="0"/>
                </a:lnTo>
                <a:cubicBezTo>
                  <a:pt x="3022" y="0"/>
                  <a:pt x="2943" y="80"/>
                  <a:pt x="2943" y="175"/>
                </a:cubicBezTo>
                <a:lnTo>
                  <a:pt x="2943" y="4342"/>
                </a:lnTo>
                <a:cubicBezTo>
                  <a:pt x="2943" y="4438"/>
                  <a:pt x="3022" y="4517"/>
                  <a:pt x="3118" y="4517"/>
                </a:cubicBezTo>
                <a:lnTo>
                  <a:pt x="4279" y="4517"/>
                </a:lnTo>
                <a:cubicBezTo>
                  <a:pt x="4374" y="4517"/>
                  <a:pt x="4454" y="4438"/>
                  <a:pt x="4454" y="4342"/>
                </a:cubicBezTo>
                <a:close/>
                <a:moveTo>
                  <a:pt x="3102" y="4342"/>
                </a:moveTo>
                <a:lnTo>
                  <a:pt x="3102" y="175"/>
                </a:lnTo>
                <a:cubicBezTo>
                  <a:pt x="3107" y="170"/>
                  <a:pt x="3102" y="159"/>
                  <a:pt x="3118" y="159"/>
                </a:cubicBezTo>
                <a:lnTo>
                  <a:pt x="4279" y="159"/>
                </a:lnTo>
                <a:lnTo>
                  <a:pt x="4295" y="175"/>
                </a:lnTo>
                <a:lnTo>
                  <a:pt x="4295" y="4342"/>
                </a:lnTo>
                <a:lnTo>
                  <a:pt x="4279" y="4358"/>
                </a:lnTo>
                <a:lnTo>
                  <a:pt x="3118" y="4358"/>
                </a:lnTo>
                <a:cubicBezTo>
                  <a:pt x="3102" y="4358"/>
                  <a:pt x="3107" y="4347"/>
                  <a:pt x="3102" y="4342"/>
                </a:cubicBezTo>
                <a:close/>
                <a:moveTo>
                  <a:pt x="0" y="3006"/>
                </a:moveTo>
                <a:lnTo>
                  <a:pt x="0" y="3865"/>
                </a:lnTo>
                <a:cubicBezTo>
                  <a:pt x="0" y="4040"/>
                  <a:pt x="143" y="4183"/>
                  <a:pt x="319" y="4183"/>
                </a:cubicBezTo>
                <a:lnTo>
                  <a:pt x="2545" y="4183"/>
                </a:lnTo>
                <a:cubicBezTo>
                  <a:pt x="2720" y="4183"/>
                  <a:pt x="2863" y="4040"/>
                  <a:pt x="2863" y="3865"/>
                </a:cubicBezTo>
                <a:lnTo>
                  <a:pt x="2863" y="3006"/>
                </a:lnTo>
                <a:cubicBezTo>
                  <a:pt x="2863" y="2911"/>
                  <a:pt x="2816" y="2815"/>
                  <a:pt x="2752" y="2767"/>
                </a:cubicBezTo>
                <a:cubicBezTo>
                  <a:pt x="2816" y="2704"/>
                  <a:pt x="2863" y="2624"/>
                  <a:pt x="2863" y="2529"/>
                </a:cubicBezTo>
                <a:lnTo>
                  <a:pt x="2863" y="1654"/>
                </a:lnTo>
                <a:cubicBezTo>
                  <a:pt x="2863" y="1559"/>
                  <a:pt x="2816" y="1479"/>
                  <a:pt x="2752" y="1416"/>
                </a:cubicBezTo>
                <a:cubicBezTo>
                  <a:pt x="2816" y="1368"/>
                  <a:pt x="2863" y="1288"/>
                  <a:pt x="2863" y="1193"/>
                </a:cubicBezTo>
                <a:lnTo>
                  <a:pt x="2863" y="318"/>
                </a:lnTo>
                <a:cubicBezTo>
                  <a:pt x="2863" y="143"/>
                  <a:pt x="2720" y="0"/>
                  <a:pt x="2545" y="0"/>
                </a:cubicBezTo>
                <a:lnTo>
                  <a:pt x="319" y="0"/>
                </a:lnTo>
                <a:cubicBezTo>
                  <a:pt x="143" y="0"/>
                  <a:pt x="0" y="143"/>
                  <a:pt x="0" y="318"/>
                </a:cubicBezTo>
                <a:lnTo>
                  <a:pt x="0" y="1193"/>
                </a:lnTo>
                <a:cubicBezTo>
                  <a:pt x="0" y="1288"/>
                  <a:pt x="48" y="1368"/>
                  <a:pt x="111" y="1416"/>
                </a:cubicBezTo>
                <a:cubicBezTo>
                  <a:pt x="48" y="1479"/>
                  <a:pt x="0" y="1559"/>
                  <a:pt x="0" y="1654"/>
                </a:cubicBezTo>
                <a:lnTo>
                  <a:pt x="0" y="2529"/>
                </a:lnTo>
                <a:cubicBezTo>
                  <a:pt x="0" y="2624"/>
                  <a:pt x="48" y="2704"/>
                  <a:pt x="111" y="2767"/>
                </a:cubicBezTo>
                <a:cubicBezTo>
                  <a:pt x="48" y="2815"/>
                  <a:pt x="0" y="2911"/>
                  <a:pt x="0" y="3006"/>
                </a:cubicBezTo>
                <a:close/>
                <a:moveTo>
                  <a:pt x="159" y="318"/>
                </a:moveTo>
                <a:cubicBezTo>
                  <a:pt x="159" y="239"/>
                  <a:pt x="239" y="159"/>
                  <a:pt x="319" y="159"/>
                </a:cubicBezTo>
                <a:lnTo>
                  <a:pt x="2545" y="159"/>
                </a:lnTo>
                <a:cubicBezTo>
                  <a:pt x="2641" y="159"/>
                  <a:pt x="2704" y="239"/>
                  <a:pt x="2704" y="318"/>
                </a:cubicBezTo>
                <a:lnTo>
                  <a:pt x="2704" y="1193"/>
                </a:lnTo>
                <a:cubicBezTo>
                  <a:pt x="2704" y="1273"/>
                  <a:pt x="2641" y="1336"/>
                  <a:pt x="2545" y="1336"/>
                </a:cubicBezTo>
                <a:lnTo>
                  <a:pt x="319" y="1336"/>
                </a:lnTo>
                <a:cubicBezTo>
                  <a:pt x="239" y="1336"/>
                  <a:pt x="159" y="1273"/>
                  <a:pt x="159" y="1193"/>
                </a:cubicBezTo>
                <a:close/>
                <a:moveTo>
                  <a:pt x="159" y="1654"/>
                </a:moveTo>
                <a:cubicBezTo>
                  <a:pt x="159" y="1575"/>
                  <a:pt x="239" y="1495"/>
                  <a:pt x="319" y="1495"/>
                </a:cubicBezTo>
                <a:lnTo>
                  <a:pt x="2545" y="1495"/>
                </a:lnTo>
                <a:cubicBezTo>
                  <a:pt x="2641" y="1495"/>
                  <a:pt x="2704" y="1575"/>
                  <a:pt x="2704" y="1654"/>
                </a:cubicBezTo>
                <a:lnTo>
                  <a:pt x="2704" y="2529"/>
                </a:lnTo>
                <a:cubicBezTo>
                  <a:pt x="2704" y="2609"/>
                  <a:pt x="2641" y="2688"/>
                  <a:pt x="2545" y="2688"/>
                </a:cubicBezTo>
                <a:lnTo>
                  <a:pt x="319" y="2688"/>
                </a:lnTo>
                <a:cubicBezTo>
                  <a:pt x="239" y="2688"/>
                  <a:pt x="159" y="2609"/>
                  <a:pt x="159" y="2529"/>
                </a:cubicBezTo>
                <a:close/>
                <a:moveTo>
                  <a:pt x="159" y="3006"/>
                </a:moveTo>
                <a:cubicBezTo>
                  <a:pt x="159" y="2911"/>
                  <a:pt x="239" y="2847"/>
                  <a:pt x="319" y="2847"/>
                </a:cubicBezTo>
                <a:lnTo>
                  <a:pt x="2545" y="2847"/>
                </a:lnTo>
                <a:cubicBezTo>
                  <a:pt x="2641" y="2847"/>
                  <a:pt x="2704" y="2911"/>
                  <a:pt x="2704" y="3006"/>
                </a:cubicBezTo>
                <a:lnTo>
                  <a:pt x="2704" y="3865"/>
                </a:lnTo>
                <a:cubicBezTo>
                  <a:pt x="2704" y="3945"/>
                  <a:pt x="2641" y="4024"/>
                  <a:pt x="2545" y="4024"/>
                </a:cubicBezTo>
                <a:lnTo>
                  <a:pt x="319" y="4024"/>
                </a:lnTo>
                <a:cubicBezTo>
                  <a:pt x="239" y="4024"/>
                  <a:pt x="159" y="3945"/>
                  <a:pt x="159" y="3865"/>
                </a:cubicBezTo>
                <a:close/>
                <a:moveTo>
                  <a:pt x="1941" y="3324"/>
                </a:moveTo>
                <a:lnTo>
                  <a:pt x="2307" y="3324"/>
                </a:lnTo>
                <a:cubicBezTo>
                  <a:pt x="2354" y="3324"/>
                  <a:pt x="2386" y="3293"/>
                  <a:pt x="2386" y="3245"/>
                </a:cubicBezTo>
                <a:cubicBezTo>
                  <a:pt x="2386" y="3213"/>
                  <a:pt x="2354" y="3166"/>
                  <a:pt x="2307" y="3166"/>
                </a:cubicBezTo>
                <a:lnTo>
                  <a:pt x="1941" y="3166"/>
                </a:lnTo>
                <a:cubicBezTo>
                  <a:pt x="1893" y="3166"/>
                  <a:pt x="1861" y="3213"/>
                  <a:pt x="1861" y="3245"/>
                </a:cubicBezTo>
                <a:cubicBezTo>
                  <a:pt x="1861" y="3293"/>
                  <a:pt x="1893" y="3324"/>
                  <a:pt x="1941" y="3324"/>
                </a:cubicBezTo>
                <a:close/>
                <a:moveTo>
                  <a:pt x="1241" y="3324"/>
                </a:moveTo>
                <a:lnTo>
                  <a:pt x="1623" y="3324"/>
                </a:lnTo>
                <a:cubicBezTo>
                  <a:pt x="1670" y="3324"/>
                  <a:pt x="1702" y="3293"/>
                  <a:pt x="1702" y="3245"/>
                </a:cubicBezTo>
                <a:cubicBezTo>
                  <a:pt x="1702" y="3213"/>
                  <a:pt x="1670" y="3166"/>
                  <a:pt x="1623" y="3166"/>
                </a:cubicBezTo>
                <a:lnTo>
                  <a:pt x="1241" y="3166"/>
                </a:lnTo>
                <a:cubicBezTo>
                  <a:pt x="1209" y="3166"/>
                  <a:pt x="1161" y="3213"/>
                  <a:pt x="1161" y="3245"/>
                </a:cubicBezTo>
                <a:cubicBezTo>
                  <a:pt x="1161" y="3293"/>
                  <a:pt x="1209" y="3324"/>
                  <a:pt x="1241" y="3324"/>
                </a:cubicBezTo>
                <a:close/>
                <a:moveTo>
                  <a:pt x="573" y="3324"/>
                </a:moveTo>
                <a:lnTo>
                  <a:pt x="938" y="3324"/>
                </a:lnTo>
                <a:cubicBezTo>
                  <a:pt x="986" y="3324"/>
                  <a:pt x="1018" y="3293"/>
                  <a:pt x="1018" y="3245"/>
                </a:cubicBezTo>
                <a:cubicBezTo>
                  <a:pt x="1018" y="3213"/>
                  <a:pt x="986" y="3166"/>
                  <a:pt x="938" y="3166"/>
                </a:cubicBezTo>
                <a:lnTo>
                  <a:pt x="573" y="3166"/>
                </a:lnTo>
                <a:cubicBezTo>
                  <a:pt x="525" y="3166"/>
                  <a:pt x="493" y="3213"/>
                  <a:pt x="493" y="3245"/>
                </a:cubicBezTo>
                <a:cubicBezTo>
                  <a:pt x="493" y="3293"/>
                  <a:pt x="525" y="3324"/>
                  <a:pt x="573" y="3324"/>
                </a:cubicBezTo>
                <a:close/>
                <a:moveTo>
                  <a:pt x="1941" y="2291"/>
                </a:moveTo>
                <a:lnTo>
                  <a:pt x="2307" y="2291"/>
                </a:lnTo>
                <a:cubicBezTo>
                  <a:pt x="2354" y="2291"/>
                  <a:pt x="2386" y="2243"/>
                  <a:pt x="2386" y="2211"/>
                </a:cubicBezTo>
                <a:cubicBezTo>
                  <a:pt x="2386" y="2163"/>
                  <a:pt x="2354" y="2131"/>
                  <a:pt x="2307" y="2131"/>
                </a:cubicBezTo>
                <a:lnTo>
                  <a:pt x="1941" y="2131"/>
                </a:lnTo>
                <a:cubicBezTo>
                  <a:pt x="1909" y="2131"/>
                  <a:pt x="1861" y="2163"/>
                  <a:pt x="1861" y="2211"/>
                </a:cubicBezTo>
                <a:cubicBezTo>
                  <a:pt x="1861" y="2243"/>
                  <a:pt x="1909" y="2291"/>
                  <a:pt x="1941" y="2291"/>
                </a:cubicBezTo>
                <a:close/>
                <a:moveTo>
                  <a:pt x="1257" y="2291"/>
                </a:moveTo>
                <a:lnTo>
                  <a:pt x="1623" y="2291"/>
                </a:lnTo>
                <a:cubicBezTo>
                  <a:pt x="1655" y="2291"/>
                  <a:pt x="1702" y="2243"/>
                  <a:pt x="1702" y="2211"/>
                </a:cubicBezTo>
                <a:cubicBezTo>
                  <a:pt x="1702" y="2163"/>
                  <a:pt x="1655" y="2131"/>
                  <a:pt x="1623" y="2131"/>
                </a:cubicBezTo>
                <a:lnTo>
                  <a:pt x="1257" y="2131"/>
                </a:lnTo>
                <a:cubicBezTo>
                  <a:pt x="1209" y="2131"/>
                  <a:pt x="1177" y="2163"/>
                  <a:pt x="1177" y="2211"/>
                </a:cubicBezTo>
                <a:cubicBezTo>
                  <a:pt x="1177" y="2243"/>
                  <a:pt x="1209" y="2291"/>
                  <a:pt x="1257" y="2291"/>
                </a:cubicBezTo>
                <a:close/>
                <a:moveTo>
                  <a:pt x="1941" y="1034"/>
                </a:moveTo>
                <a:lnTo>
                  <a:pt x="2307" y="1034"/>
                </a:lnTo>
                <a:cubicBezTo>
                  <a:pt x="2354" y="1034"/>
                  <a:pt x="2386" y="1002"/>
                  <a:pt x="2386" y="954"/>
                </a:cubicBezTo>
                <a:cubicBezTo>
                  <a:pt x="2386" y="922"/>
                  <a:pt x="2354" y="875"/>
                  <a:pt x="2307" y="875"/>
                </a:cubicBezTo>
                <a:lnTo>
                  <a:pt x="1941" y="875"/>
                </a:lnTo>
                <a:cubicBezTo>
                  <a:pt x="1909" y="875"/>
                  <a:pt x="1861" y="922"/>
                  <a:pt x="1861" y="954"/>
                </a:cubicBezTo>
                <a:cubicBezTo>
                  <a:pt x="1861" y="1002"/>
                  <a:pt x="1909" y="1034"/>
                  <a:pt x="1941" y="1034"/>
                </a:cubicBezTo>
                <a:close/>
                <a:moveTo>
                  <a:pt x="2307" y="4517"/>
                </a:moveTo>
                <a:cubicBezTo>
                  <a:pt x="2354" y="4517"/>
                  <a:pt x="2386" y="4485"/>
                  <a:pt x="2386" y="4438"/>
                </a:cubicBezTo>
                <a:cubicBezTo>
                  <a:pt x="2386" y="4390"/>
                  <a:pt x="2354" y="4358"/>
                  <a:pt x="2307" y="4358"/>
                </a:cubicBezTo>
                <a:lnTo>
                  <a:pt x="1941" y="4358"/>
                </a:lnTo>
                <a:cubicBezTo>
                  <a:pt x="1909" y="4358"/>
                  <a:pt x="1861" y="4390"/>
                  <a:pt x="1861" y="4438"/>
                </a:cubicBezTo>
                <a:cubicBezTo>
                  <a:pt x="1861" y="4485"/>
                  <a:pt x="1909" y="4517"/>
                  <a:pt x="1941" y="4517"/>
                </a:cubicBezTo>
                <a:close/>
                <a:moveTo>
                  <a:pt x="573" y="4517"/>
                </a:moveTo>
                <a:lnTo>
                  <a:pt x="938" y="4517"/>
                </a:lnTo>
                <a:cubicBezTo>
                  <a:pt x="986" y="4517"/>
                  <a:pt x="1018" y="4485"/>
                  <a:pt x="1018" y="4438"/>
                </a:cubicBezTo>
                <a:cubicBezTo>
                  <a:pt x="1018" y="4390"/>
                  <a:pt x="986" y="4358"/>
                  <a:pt x="938" y="4358"/>
                </a:cubicBezTo>
                <a:lnTo>
                  <a:pt x="573" y="4358"/>
                </a:lnTo>
                <a:cubicBezTo>
                  <a:pt x="525" y="4358"/>
                  <a:pt x="493" y="4390"/>
                  <a:pt x="493" y="4438"/>
                </a:cubicBezTo>
                <a:cubicBezTo>
                  <a:pt x="493" y="4485"/>
                  <a:pt x="525" y="4517"/>
                  <a:pt x="573" y="4517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40" name="Freeform: Shape 7">
            <a:extLst>
              <a:ext uri="{FF2B5EF4-FFF2-40B4-BE49-F238E27FC236}">
                <a16:creationId xmlns:a16="http://schemas.microsoft.com/office/drawing/2014/main" id="{2200DC67-7287-2043-B226-F5028AA8931A}"/>
              </a:ext>
            </a:extLst>
          </p:cNvPr>
          <p:cNvSpPr/>
          <p:nvPr/>
        </p:nvSpPr>
        <p:spPr>
          <a:xfrm>
            <a:off x="309366" y="2373196"/>
            <a:ext cx="1013220" cy="812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30" h="4517">
                <a:moveTo>
                  <a:pt x="2815" y="3595"/>
                </a:moveTo>
                <a:cubicBezTo>
                  <a:pt x="2672" y="3595"/>
                  <a:pt x="2561" y="3722"/>
                  <a:pt x="2561" y="3849"/>
                </a:cubicBezTo>
                <a:cubicBezTo>
                  <a:pt x="2561" y="3993"/>
                  <a:pt x="2672" y="4104"/>
                  <a:pt x="2815" y="4104"/>
                </a:cubicBezTo>
                <a:cubicBezTo>
                  <a:pt x="2958" y="4104"/>
                  <a:pt x="3070" y="3993"/>
                  <a:pt x="3070" y="3849"/>
                </a:cubicBezTo>
                <a:cubicBezTo>
                  <a:pt x="3070" y="3722"/>
                  <a:pt x="2958" y="3595"/>
                  <a:pt x="2815" y="3595"/>
                </a:cubicBezTo>
                <a:close/>
                <a:moveTo>
                  <a:pt x="2815" y="3945"/>
                </a:moveTo>
                <a:cubicBezTo>
                  <a:pt x="2767" y="3945"/>
                  <a:pt x="2719" y="3913"/>
                  <a:pt x="2719" y="3849"/>
                </a:cubicBezTo>
                <a:cubicBezTo>
                  <a:pt x="2719" y="3801"/>
                  <a:pt x="2767" y="3754"/>
                  <a:pt x="2815" y="3754"/>
                </a:cubicBezTo>
                <a:cubicBezTo>
                  <a:pt x="2863" y="3754"/>
                  <a:pt x="2910" y="3801"/>
                  <a:pt x="2910" y="3849"/>
                </a:cubicBezTo>
                <a:cubicBezTo>
                  <a:pt x="2910" y="3913"/>
                  <a:pt x="2863" y="3945"/>
                  <a:pt x="2815" y="3945"/>
                </a:cubicBezTo>
                <a:close/>
                <a:moveTo>
                  <a:pt x="3388" y="0"/>
                </a:moveTo>
                <a:lnTo>
                  <a:pt x="2227" y="0"/>
                </a:lnTo>
                <a:cubicBezTo>
                  <a:pt x="2131" y="0"/>
                  <a:pt x="2052" y="80"/>
                  <a:pt x="2052" y="175"/>
                </a:cubicBezTo>
                <a:lnTo>
                  <a:pt x="2052" y="4342"/>
                </a:lnTo>
                <a:cubicBezTo>
                  <a:pt x="2052" y="4438"/>
                  <a:pt x="2131" y="4517"/>
                  <a:pt x="2227" y="4517"/>
                </a:cubicBezTo>
                <a:lnTo>
                  <a:pt x="3388" y="4517"/>
                </a:lnTo>
                <a:cubicBezTo>
                  <a:pt x="3483" y="4517"/>
                  <a:pt x="3563" y="4438"/>
                  <a:pt x="3563" y="4342"/>
                </a:cubicBezTo>
                <a:lnTo>
                  <a:pt x="3563" y="175"/>
                </a:lnTo>
                <a:cubicBezTo>
                  <a:pt x="3563" y="80"/>
                  <a:pt x="3483" y="0"/>
                  <a:pt x="3388" y="0"/>
                </a:cubicBezTo>
                <a:close/>
                <a:moveTo>
                  <a:pt x="3403" y="4342"/>
                </a:moveTo>
                <a:cubicBezTo>
                  <a:pt x="3398" y="4347"/>
                  <a:pt x="3403" y="4358"/>
                  <a:pt x="3388" y="4358"/>
                </a:cubicBezTo>
                <a:lnTo>
                  <a:pt x="2227" y="4358"/>
                </a:lnTo>
                <a:lnTo>
                  <a:pt x="2210" y="4342"/>
                </a:lnTo>
                <a:lnTo>
                  <a:pt x="2210" y="175"/>
                </a:lnTo>
                <a:lnTo>
                  <a:pt x="2227" y="159"/>
                </a:lnTo>
                <a:lnTo>
                  <a:pt x="3388" y="159"/>
                </a:lnTo>
                <a:cubicBezTo>
                  <a:pt x="3403" y="159"/>
                  <a:pt x="3398" y="170"/>
                  <a:pt x="3403" y="175"/>
                </a:cubicBezTo>
                <a:close/>
                <a:moveTo>
                  <a:pt x="302" y="4517"/>
                </a:moveTo>
                <a:lnTo>
                  <a:pt x="1670" y="4517"/>
                </a:lnTo>
                <a:cubicBezTo>
                  <a:pt x="1845" y="4517"/>
                  <a:pt x="1988" y="4374"/>
                  <a:pt x="1988" y="4199"/>
                </a:cubicBezTo>
                <a:lnTo>
                  <a:pt x="1988" y="318"/>
                </a:lnTo>
                <a:cubicBezTo>
                  <a:pt x="1988" y="143"/>
                  <a:pt x="1845" y="0"/>
                  <a:pt x="1670" y="0"/>
                </a:cubicBezTo>
                <a:lnTo>
                  <a:pt x="302" y="0"/>
                </a:lnTo>
                <a:cubicBezTo>
                  <a:pt x="143" y="0"/>
                  <a:pt x="0" y="143"/>
                  <a:pt x="0" y="318"/>
                </a:cubicBezTo>
                <a:lnTo>
                  <a:pt x="0" y="4199"/>
                </a:lnTo>
                <a:cubicBezTo>
                  <a:pt x="0" y="4374"/>
                  <a:pt x="143" y="4517"/>
                  <a:pt x="302" y="4517"/>
                </a:cubicBezTo>
                <a:close/>
                <a:moveTo>
                  <a:pt x="159" y="318"/>
                </a:moveTo>
                <a:cubicBezTo>
                  <a:pt x="159" y="239"/>
                  <a:pt x="222" y="159"/>
                  <a:pt x="302" y="159"/>
                </a:cubicBezTo>
                <a:lnTo>
                  <a:pt x="1670" y="159"/>
                </a:lnTo>
                <a:cubicBezTo>
                  <a:pt x="1749" y="159"/>
                  <a:pt x="1829" y="239"/>
                  <a:pt x="1829" y="318"/>
                </a:cubicBezTo>
                <a:lnTo>
                  <a:pt x="1829" y="4199"/>
                </a:lnTo>
                <a:cubicBezTo>
                  <a:pt x="1829" y="4279"/>
                  <a:pt x="1749" y="4358"/>
                  <a:pt x="1670" y="4358"/>
                </a:cubicBezTo>
                <a:lnTo>
                  <a:pt x="302" y="4358"/>
                </a:lnTo>
                <a:cubicBezTo>
                  <a:pt x="222" y="4358"/>
                  <a:pt x="159" y="4279"/>
                  <a:pt x="159" y="4199"/>
                </a:cubicBezTo>
                <a:close/>
                <a:moveTo>
                  <a:pt x="493" y="3833"/>
                </a:moveTo>
                <a:lnTo>
                  <a:pt x="1431" y="3833"/>
                </a:lnTo>
                <a:cubicBezTo>
                  <a:pt x="1479" y="3833"/>
                  <a:pt x="1511" y="3785"/>
                  <a:pt x="1511" y="3754"/>
                </a:cubicBezTo>
                <a:cubicBezTo>
                  <a:pt x="1511" y="3706"/>
                  <a:pt x="1479" y="3675"/>
                  <a:pt x="1431" y="3675"/>
                </a:cubicBezTo>
                <a:lnTo>
                  <a:pt x="493" y="3675"/>
                </a:lnTo>
                <a:cubicBezTo>
                  <a:pt x="445" y="3675"/>
                  <a:pt x="413" y="3706"/>
                  <a:pt x="413" y="3754"/>
                </a:cubicBezTo>
                <a:cubicBezTo>
                  <a:pt x="413" y="3785"/>
                  <a:pt x="445" y="3833"/>
                  <a:pt x="493" y="3833"/>
                </a:cubicBezTo>
                <a:close/>
                <a:moveTo>
                  <a:pt x="493" y="3229"/>
                </a:moveTo>
                <a:lnTo>
                  <a:pt x="1431" y="3229"/>
                </a:lnTo>
                <a:cubicBezTo>
                  <a:pt x="1479" y="3229"/>
                  <a:pt x="1511" y="3197"/>
                  <a:pt x="1511" y="3149"/>
                </a:cubicBezTo>
                <a:cubicBezTo>
                  <a:pt x="1511" y="3102"/>
                  <a:pt x="1479" y="3070"/>
                  <a:pt x="1431" y="3070"/>
                </a:cubicBezTo>
                <a:lnTo>
                  <a:pt x="493" y="3070"/>
                </a:lnTo>
                <a:cubicBezTo>
                  <a:pt x="445" y="3070"/>
                  <a:pt x="413" y="3102"/>
                  <a:pt x="413" y="3149"/>
                </a:cubicBezTo>
                <a:cubicBezTo>
                  <a:pt x="413" y="3197"/>
                  <a:pt x="445" y="3229"/>
                  <a:pt x="493" y="3229"/>
                </a:cubicBezTo>
                <a:close/>
                <a:moveTo>
                  <a:pt x="493" y="2624"/>
                </a:moveTo>
                <a:lnTo>
                  <a:pt x="1431" y="2624"/>
                </a:lnTo>
                <a:cubicBezTo>
                  <a:pt x="1479" y="2624"/>
                  <a:pt x="1511" y="2593"/>
                  <a:pt x="1511" y="2545"/>
                </a:cubicBezTo>
                <a:cubicBezTo>
                  <a:pt x="1511" y="2513"/>
                  <a:pt x="1479" y="2466"/>
                  <a:pt x="1431" y="2466"/>
                </a:cubicBezTo>
                <a:lnTo>
                  <a:pt x="493" y="2466"/>
                </a:lnTo>
                <a:cubicBezTo>
                  <a:pt x="445" y="2466"/>
                  <a:pt x="413" y="2513"/>
                  <a:pt x="413" y="2545"/>
                </a:cubicBezTo>
                <a:cubicBezTo>
                  <a:pt x="413" y="2593"/>
                  <a:pt x="445" y="2624"/>
                  <a:pt x="493" y="2624"/>
                </a:cubicBezTo>
                <a:close/>
                <a:moveTo>
                  <a:pt x="493" y="2036"/>
                </a:moveTo>
                <a:lnTo>
                  <a:pt x="1431" y="2036"/>
                </a:lnTo>
                <a:cubicBezTo>
                  <a:pt x="1479" y="2036"/>
                  <a:pt x="1511" y="1988"/>
                  <a:pt x="1511" y="1957"/>
                </a:cubicBezTo>
                <a:cubicBezTo>
                  <a:pt x="1511" y="1909"/>
                  <a:pt x="1479" y="1877"/>
                  <a:pt x="1431" y="1877"/>
                </a:cubicBezTo>
                <a:lnTo>
                  <a:pt x="493" y="1877"/>
                </a:lnTo>
                <a:cubicBezTo>
                  <a:pt x="445" y="1877"/>
                  <a:pt x="413" y="1909"/>
                  <a:pt x="413" y="1957"/>
                </a:cubicBezTo>
                <a:cubicBezTo>
                  <a:pt x="413" y="1988"/>
                  <a:pt x="445" y="2036"/>
                  <a:pt x="493" y="2036"/>
                </a:cubicBezTo>
                <a:close/>
                <a:moveTo>
                  <a:pt x="493" y="1431"/>
                </a:moveTo>
                <a:lnTo>
                  <a:pt x="1431" y="1431"/>
                </a:lnTo>
                <a:cubicBezTo>
                  <a:pt x="1479" y="1431"/>
                  <a:pt x="1511" y="1400"/>
                  <a:pt x="1511" y="1352"/>
                </a:cubicBezTo>
                <a:cubicBezTo>
                  <a:pt x="1511" y="1304"/>
                  <a:pt x="1479" y="1273"/>
                  <a:pt x="1431" y="1273"/>
                </a:cubicBezTo>
                <a:lnTo>
                  <a:pt x="493" y="1273"/>
                </a:lnTo>
                <a:cubicBezTo>
                  <a:pt x="445" y="1273"/>
                  <a:pt x="413" y="1304"/>
                  <a:pt x="413" y="1352"/>
                </a:cubicBezTo>
                <a:cubicBezTo>
                  <a:pt x="413" y="1400"/>
                  <a:pt x="445" y="1431"/>
                  <a:pt x="493" y="1431"/>
                </a:cubicBezTo>
                <a:close/>
                <a:moveTo>
                  <a:pt x="493" y="827"/>
                </a:moveTo>
                <a:lnTo>
                  <a:pt x="1431" y="827"/>
                </a:lnTo>
                <a:cubicBezTo>
                  <a:pt x="1479" y="827"/>
                  <a:pt x="1511" y="795"/>
                  <a:pt x="1511" y="748"/>
                </a:cubicBezTo>
                <a:cubicBezTo>
                  <a:pt x="1511" y="700"/>
                  <a:pt x="1479" y="668"/>
                  <a:pt x="1431" y="668"/>
                </a:cubicBezTo>
                <a:lnTo>
                  <a:pt x="493" y="668"/>
                </a:lnTo>
                <a:cubicBezTo>
                  <a:pt x="445" y="668"/>
                  <a:pt x="413" y="700"/>
                  <a:pt x="413" y="748"/>
                </a:cubicBezTo>
                <a:cubicBezTo>
                  <a:pt x="413" y="795"/>
                  <a:pt x="445" y="827"/>
                  <a:pt x="493" y="827"/>
                </a:cubicBezTo>
                <a:close/>
                <a:moveTo>
                  <a:pt x="5312" y="0"/>
                </a:moveTo>
                <a:lnTo>
                  <a:pt x="3960" y="0"/>
                </a:lnTo>
                <a:cubicBezTo>
                  <a:pt x="3785" y="0"/>
                  <a:pt x="3642" y="143"/>
                  <a:pt x="3642" y="318"/>
                </a:cubicBezTo>
                <a:lnTo>
                  <a:pt x="3642" y="4199"/>
                </a:lnTo>
                <a:cubicBezTo>
                  <a:pt x="3642" y="4374"/>
                  <a:pt x="3785" y="4517"/>
                  <a:pt x="3960" y="4517"/>
                </a:cubicBezTo>
                <a:lnTo>
                  <a:pt x="5312" y="4517"/>
                </a:lnTo>
                <a:cubicBezTo>
                  <a:pt x="5487" y="4517"/>
                  <a:pt x="5630" y="4374"/>
                  <a:pt x="5630" y="4199"/>
                </a:cubicBezTo>
                <a:lnTo>
                  <a:pt x="5630" y="318"/>
                </a:lnTo>
                <a:cubicBezTo>
                  <a:pt x="5630" y="143"/>
                  <a:pt x="5487" y="0"/>
                  <a:pt x="5312" y="0"/>
                </a:cubicBezTo>
                <a:close/>
                <a:moveTo>
                  <a:pt x="5471" y="4199"/>
                </a:moveTo>
                <a:cubicBezTo>
                  <a:pt x="5471" y="4279"/>
                  <a:pt x="5408" y="4358"/>
                  <a:pt x="5312" y="4358"/>
                </a:cubicBezTo>
                <a:lnTo>
                  <a:pt x="3960" y="4358"/>
                </a:lnTo>
                <a:cubicBezTo>
                  <a:pt x="3881" y="4358"/>
                  <a:pt x="3801" y="4279"/>
                  <a:pt x="3801" y="4199"/>
                </a:cubicBezTo>
                <a:lnTo>
                  <a:pt x="3801" y="318"/>
                </a:lnTo>
                <a:cubicBezTo>
                  <a:pt x="3801" y="239"/>
                  <a:pt x="3881" y="159"/>
                  <a:pt x="3960" y="159"/>
                </a:cubicBezTo>
                <a:lnTo>
                  <a:pt x="5312" y="159"/>
                </a:lnTo>
                <a:cubicBezTo>
                  <a:pt x="5408" y="159"/>
                  <a:pt x="5471" y="239"/>
                  <a:pt x="5471" y="318"/>
                </a:cubicBezTo>
                <a:close/>
                <a:moveTo>
                  <a:pt x="5090" y="3675"/>
                </a:moveTo>
                <a:lnTo>
                  <a:pt x="4135" y="3675"/>
                </a:lnTo>
                <a:cubicBezTo>
                  <a:pt x="4088" y="3675"/>
                  <a:pt x="4056" y="3706"/>
                  <a:pt x="4056" y="3754"/>
                </a:cubicBezTo>
                <a:cubicBezTo>
                  <a:pt x="4056" y="3785"/>
                  <a:pt x="4088" y="3833"/>
                  <a:pt x="4135" y="3833"/>
                </a:cubicBezTo>
                <a:lnTo>
                  <a:pt x="5090" y="3833"/>
                </a:lnTo>
                <a:cubicBezTo>
                  <a:pt x="5121" y="3833"/>
                  <a:pt x="5169" y="3785"/>
                  <a:pt x="5169" y="3754"/>
                </a:cubicBezTo>
                <a:cubicBezTo>
                  <a:pt x="5169" y="3706"/>
                  <a:pt x="5121" y="3675"/>
                  <a:pt x="5090" y="3675"/>
                </a:cubicBezTo>
                <a:close/>
                <a:moveTo>
                  <a:pt x="5090" y="3070"/>
                </a:moveTo>
                <a:lnTo>
                  <a:pt x="4135" y="3070"/>
                </a:lnTo>
                <a:cubicBezTo>
                  <a:pt x="4088" y="3070"/>
                  <a:pt x="4056" y="3102"/>
                  <a:pt x="4056" y="3149"/>
                </a:cubicBezTo>
                <a:cubicBezTo>
                  <a:pt x="4056" y="3197"/>
                  <a:pt x="4088" y="3229"/>
                  <a:pt x="4135" y="3229"/>
                </a:cubicBezTo>
                <a:lnTo>
                  <a:pt x="5090" y="3229"/>
                </a:lnTo>
                <a:cubicBezTo>
                  <a:pt x="5121" y="3229"/>
                  <a:pt x="5169" y="3197"/>
                  <a:pt x="5169" y="3149"/>
                </a:cubicBezTo>
                <a:cubicBezTo>
                  <a:pt x="5169" y="3102"/>
                  <a:pt x="5121" y="3070"/>
                  <a:pt x="5090" y="3070"/>
                </a:cubicBezTo>
                <a:close/>
                <a:moveTo>
                  <a:pt x="5090" y="2466"/>
                </a:moveTo>
                <a:lnTo>
                  <a:pt x="4135" y="2466"/>
                </a:lnTo>
                <a:cubicBezTo>
                  <a:pt x="4088" y="2466"/>
                  <a:pt x="4056" y="2513"/>
                  <a:pt x="4056" y="2545"/>
                </a:cubicBezTo>
                <a:cubicBezTo>
                  <a:pt x="4056" y="2593"/>
                  <a:pt x="4088" y="2624"/>
                  <a:pt x="4135" y="2624"/>
                </a:cubicBezTo>
                <a:lnTo>
                  <a:pt x="5090" y="2624"/>
                </a:lnTo>
                <a:cubicBezTo>
                  <a:pt x="5121" y="2624"/>
                  <a:pt x="5169" y="2593"/>
                  <a:pt x="5169" y="2545"/>
                </a:cubicBezTo>
                <a:cubicBezTo>
                  <a:pt x="5169" y="2513"/>
                  <a:pt x="5121" y="2466"/>
                  <a:pt x="5090" y="2466"/>
                </a:cubicBezTo>
                <a:close/>
                <a:moveTo>
                  <a:pt x="5090" y="1877"/>
                </a:moveTo>
                <a:lnTo>
                  <a:pt x="4135" y="1877"/>
                </a:lnTo>
                <a:cubicBezTo>
                  <a:pt x="4088" y="1877"/>
                  <a:pt x="4056" y="1909"/>
                  <a:pt x="4056" y="1957"/>
                </a:cubicBezTo>
                <a:cubicBezTo>
                  <a:pt x="4056" y="1988"/>
                  <a:pt x="4088" y="2036"/>
                  <a:pt x="4135" y="2036"/>
                </a:cubicBezTo>
                <a:lnTo>
                  <a:pt x="5090" y="2036"/>
                </a:lnTo>
                <a:cubicBezTo>
                  <a:pt x="5121" y="2036"/>
                  <a:pt x="5169" y="1988"/>
                  <a:pt x="5169" y="1957"/>
                </a:cubicBezTo>
                <a:cubicBezTo>
                  <a:pt x="5169" y="1909"/>
                  <a:pt x="5121" y="1877"/>
                  <a:pt x="5090" y="1877"/>
                </a:cubicBezTo>
                <a:close/>
                <a:moveTo>
                  <a:pt x="5090" y="1273"/>
                </a:moveTo>
                <a:lnTo>
                  <a:pt x="4135" y="1273"/>
                </a:lnTo>
                <a:cubicBezTo>
                  <a:pt x="4088" y="1273"/>
                  <a:pt x="4056" y="1304"/>
                  <a:pt x="4056" y="1352"/>
                </a:cubicBezTo>
                <a:cubicBezTo>
                  <a:pt x="4056" y="1400"/>
                  <a:pt x="4088" y="1431"/>
                  <a:pt x="4135" y="1431"/>
                </a:cubicBezTo>
                <a:lnTo>
                  <a:pt x="5090" y="1431"/>
                </a:lnTo>
                <a:cubicBezTo>
                  <a:pt x="5121" y="1431"/>
                  <a:pt x="5169" y="1400"/>
                  <a:pt x="5169" y="1352"/>
                </a:cubicBezTo>
                <a:cubicBezTo>
                  <a:pt x="5169" y="1304"/>
                  <a:pt x="5121" y="1273"/>
                  <a:pt x="5090" y="1273"/>
                </a:cubicBezTo>
                <a:close/>
                <a:moveTo>
                  <a:pt x="5090" y="668"/>
                </a:moveTo>
                <a:lnTo>
                  <a:pt x="4135" y="668"/>
                </a:lnTo>
                <a:cubicBezTo>
                  <a:pt x="4088" y="668"/>
                  <a:pt x="4056" y="700"/>
                  <a:pt x="4056" y="748"/>
                </a:cubicBezTo>
                <a:cubicBezTo>
                  <a:pt x="4056" y="795"/>
                  <a:pt x="4088" y="827"/>
                  <a:pt x="4135" y="827"/>
                </a:cubicBezTo>
                <a:lnTo>
                  <a:pt x="5090" y="827"/>
                </a:lnTo>
                <a:cubicBezTo>
                  <a:pt x="5121" y="827"/>
                  <a:pt x="5169" y="795"/>
                  <a:pt x="5169" y="748"/>
                </a:cubicBezTo>
                <a:cubicBezTo>
                  <a:pt x="5169" y="700"/>
                  <a:pt x="5121" y="668"/>
                  <a:pt x="5090" y="668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ea typeface="SimSun" pitchFamily="2"/>
              <a:cs typeface="Lucida Sans" pitchFamily="2"/>
            </a:endParaRPr>
          </a:p>
        </p:txBody>
      </p:sp>
      <p:sp>
        <p:nvSpPr>
          <p:cNvPr id="42" name="Freeform: Shape 19">
            <a:extLst>
              <a:ext uri="{FF2B5EF4-FFF2-40B4-BE49-F238E27FC236}">
                <a16:creationId xmlns:a16="http://schemas.microsoft.com/office/drawing/2014/main" id="{02372463-C559-9449-B46B-BD62B5041FD9}"/>
              </a:ext>
            </a:extLst>
          </p:cNvPr>
          <p:cNvSpPr/>
          <p:nvPr/>
        </p:nvSpPr>
        <p:spPr>
          <a:xfrm>
            <a:off x="1830407" y="5164616"/>
            <a:ext cx="779400" cy="7642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31" h="4247">
                <a:moveTo>
                  <a:pt x="1197" y="1463"/>
                </a:moveTo>
                <a:lnTo>
                  <a:pt x="2995" y="1463"/>
                </a:lnTo>
                <a:cubicBezTo>
                  <a:pt x="3042" y="1463"/>
                  <a:pt x="3074" y="1432"/>
                  <a:pt x="3074" y="1384"/>
                </a:cubicBezTo>
                <a:cubicBezTo>
                  <a:pt x="3074" y="1336"/>
                  <a:pt x="3042" y="1305"/>
                  <a:pt x="2995" y="1305"/>
                </a:cubicBezTo>
                <a:lnTo>
                  <a:pt x="1197" y="1305"/>
                </a:lnTo>
                <a:cubicBezTo>
                  <a:pt x="1150" y="1305"/>
                  <a:pt x="1118" y="1336"/>
                  <a:pt x="1118" y="1384"/>
                </a:cubicBezTo>
                <a:cubicBezTo>
                  <a:pt x="1118" y="1432"/>
                  <a:pt x="1150" y="1463"/>
                  <a:pt x="1197" y="1463"/>
                </a:cubicBezTo>
                <a:close/>
                <a:moveTo>
                  <a:pt x="3360" y="1463"/>
                </a:moveTo>
                <a:lnTo>
                  <a:pt x="3615" y="1463"/>
                </a:lnTo>
                <a:cubicBezTo>
                  <a:pt x="3663" y="1463"/>
                  <a:pt x="3694" y="1432"/>
                  <a:pt x="3694" y="1384"/>
                </a:cubicBezTo>
                <a:cubicBezTo>
                  <a:pt x="3694" y="1336"/>
                  <a:pt x="3663" y="1305"/>
                  <a:pt x="3615" y="1305"/>
                </a:cubicBezTo>
                <a:lnTo>
                  <a:pt x="3360" y="1305"/>
                </a:lnTo>
                <a:cubicBezTo>
                  <a:pt x="3329" y="1305"/>
                  <a:pt x="3281" y="1336"/>
                  <a:pt x="3281" y="1384"/>
                </a:cubicBezTo>
                <a:cubicBezTo>
                  <a:pt x="3281" y="1432"/>
                  <a:pt x="3329" y="1463"/>
                  <a:pt x="3360" y="1463"/>
                </a:cubicBezTo>
                <a:close/>
                <a:moveTo>
                  <a:pt x="1197" y="1893"/>
                </a:moveTo>
                <a:lnTo>
                  <a:pt x="2995" y="1893"/>
                </a:lnTo>
                <a:cubicBezTo>
                  <a:pt x="3042" y="1893"/>
                  <a:pt x="3074" y="1861"/>
                  <a:pt x="3074" y="1814"/>
                </a:cubicBezTo>
                <a:cubicBezTo>
                  <a:pt x="3074" y="1766"/>
                  <a:pt x="3042" y="1734"/>
                  <a:pt x="2995" y="1734"/>
                </a:cubicBezTo>
                <a:lnTo>
                  <a:pt x="1197" y="1734"/>
                </a:lnTo>
                <a:cubicBezTo>
                  <a:pt x="1150" y="1734"/>
                  <a:pt x="1118" y="1766"/>
                  <a:pt x="1118" y="1814"/>
                </a:cubicBezTo>
                <a:cubicBezTo>
                  <a:pt x="1118" y="1861"/>
                  <a:pt x="1150" y="1893"/>
                  <a:pt x="1197" y="1893"/>
                </a:cubicBezTo>
                <a:close/>
                <a:moveTo>
                  <a:pt x="3360" y="1893"/>
                </a:moveTo>
                <a:lnTo>
                  <a:pt x="3615" y="1893"/>
                </a:lnTo>
                <a:cubicBezTo>
                  <a:pt x="3663" y="1893"/>
                  <a:pt x="3694" y="1861"/>
                  <a:pt x="3694" y="1814"/>
                </a:cubicBezTo>
                <a:cubicBezTo>
                  <a:pt x="3694" y="1766"/>
                  <a:pt x="3663" y="1734"/>
                  <a:pt x="3615" y="1734"/>
                </a:cubicBezTo>
                <a:lnTo>
                  <a:pt x="3360" y="1734"/>
                </a:lnTo>
                <a:cubicBezTo>
                  <a:pt x="3329" y="1734"/>
                  <a:pt x="3281" y="1766"/>
                  <a:pt x="3281" y="1814"/>
                </a:cubicBezTo>
                <a:cubicBezTo>
                  <a:pt x="3281" y="1861"/>
                  <a:pt x="3329" y="1893"/>
                  <a:pt x="3360" y="1893"/>
                </a:cubicBezTo>
                <a:close/>
                <a:moveTo>
                  <a:pt x="3360" y="2323"/>
                </a:moveTo>
                <a:lnTo>
                  <a:pt x="3615" y="2323"/>
                </a:lnTo>
                <a:cubicBezTo>
                  <a:pt x="3663" y="2323"/>
                  <a:pt x="3694" y="2290"/>
                  <a:pt x="3694" y="2243"/>
                </a:cubicBezTo>
                <a:cubicBezTo>
                  <a:pt x="3694" y="2195"/>
                  <a:pt x="3663" y="2163"/>
                  <a:pt x="3615" y="2163"/>
                </a:cubicBezTo>
                <a:lnTo>
                  <a:pt x="3360" y="2163"/>
                </a:lnTo>
                <a:cubicBezTo>
                  <a:pt x="3329" y="2163"/>
                  <a:pt x="3281" y="2195"/>
                  <a:pt x="3281" y="2243"/>
                </a:cubicBezTo>
                <a:cubicBezTo>
                  <a:pt x="3281" y="2290"/>
                  <a:pt x="3329" y="2323"/>
                  <a:pt x="3360" y="2323"/>
                </a:cubicBezTo>
                <a:close/>
                <a:moveTo>
                  <a:pt x="3360" y="2752"/>
                </a:moveTo>
                <a:lnTo>
                  <a:pt x="3615" y="2752"/>
                </a:lnTo>
                <a:cubicBezTo>
                  <a:pt x="3663" y="2752"/>
                  <a:pt x="3694" y="2720"/>
                  <a:pt x="3694" y="2672"/>
                </a:cubicBezTo>
                <a:cubicBezTo>
                  <a:pt x="3694" y="2641"/>
                  <a:pt x="3663" y="2593"/>
                  <a:pt x="3615" y="2593"/>
                </a:cubicBezTo>
                <a:lnTo>
                  <a:pt x="3360" y="2593"/>
                </a:lnTo>
                <a:cubicBezTo>
                  <a:pt x="3329" y="2593"/>
                  <a:pt x="3281" y="2641"/>
                  <a:pt x="3281" y="2672"/>
                </a:cubicBezTo>
                <a:cubicBezTo>
                  <a:pt x="3281" y="2720"/>
                  <a:pt x="3329" y="2752"/>
                  <a:pt x="3360" y="2752"/>
                </a:cubicBezTo>
                <a:close/>
                <a:moveTo>
                  <a:pt x="100" y="4151"/>
                </a:moveTo>
                <a:cubicBezTo>
                  <a:pt x="164" y="4215"/>
                  <a:pt x="243" y="4247"/>
                  <a:pt x="339" y="4247"/>
                </a:cubicBezTo>
                <a:lnTo>
                  <a:pt x="355" y="4247"/>
                </a:lnTo>
                <a:cubicBezTo>
                  <a:pt x="450" y="4231"/>
                  <a:pt x="545" y="4199"/>
                  <a:pt x="609" y="4135"/>
                </a:cubicBezTo>
                <a:lnTo>
                  <a:pt x="641" y="4088"/>
                </a:lnTo>
                <a:lnTo>
                  <a:pt x="657" y="4088"/>
                </a:lnTo>
                <a:lnTo>
                  <a:pt x="1197" y="3531"/>
                </a:lnTo>
                <a:lnTo>
                  <a:pt x="4251" y="3531"/>
                </a:lnTo>
                <a:cubicBezTo>
                  <a:pt x="4283" y="3531"/>
                  <a:pt x="4331" y="3499"/>
                  <a:pt x="4331" y="3451"/>
                </a:cubicBezTo>
                <a:lnTo>
                  <a:pt x="4331" y="684"/>
                </a:lnTo>
                <a:lnTo>
                  <a:pt x="4331" y="239"/>
                </a:lnTo>
                <a:cubicBezTo>
                  <a:pt x="4331" y="112"/>
                  <a:pt x="4220" y="0"/>
                  <a:pt x="4092" y="0"/>
                </a:cubicBezTo>
                <a:lnTo>
                  <a:pt x="784" y="0"/>
                </a:lnTo>
                <a:cubicBezTo>
                  <a:pt x="641" y="0"/>
                  <a:pt x="545" y="112"/>
                  <a:pt x="545" y="239"/>
                </a:cubicBezTo>
                <a:lnTo>
                  <a:pt x="545" y="684"/>
                </a:lnTo>
                <a:lnTo>
                  <a:pt x="545" y="3213"/>
                </a:lnTo>
                <a:lnTo>
                  <a:pt x="116" y="3642"/>
                </a:lnTo>
                <a:cubicBezTo>
                  <a:pt x="-27" y="3786"/>
                  <a:pt x="-43" y="4008"/>
                  <a:pt x="100" y="4151"/>
                </a:cubicBezTo>
                <a:close/>
                <a:moveTo>
                  <a:pt x="704" y="239"/>
                </a:moveTo>
                <a:cubicBezTo>
                  <a:pt x="704" y="207"/>
                  <a:pt x="736" y="159"/>
                  <a:pt x="784" y="159"/>
                </a:cubicBezTo>
                <a:lnTo>
                  <a:pt x="4092" y="159"/>
                </a:lnTo>
                <a:cubicBezTo>
                  <a:pt x="4124" y="159"/>
                  <a:pt x="4172" y="207"/>
                  <a:pt x="4172" y="239"/>
                </a:cubicBezTo>
                <a:lnTo>
                  <a:pt x="4172" y="605"/>
                </a:lnTo>
                <a:lnTo>
                  <a:pt x="704" y="605"/>
                </a:lnTo>
                <a:close/>
                <a:moveTo>
                  <a:pt x="704" y="764"/>
                </a:moveTo>
                <a:lnTo>
                  <a:pt x="4172" y="764"/>
                </a:lnTo>
                <a:lnTo>
                  <a:pt x="4172" y="3372"/>
                </a:lnTo>
                <a:lnTo>
                  <a:pt x="1357" y="3372"/>
                </a:lnTo>
                <a:lnTo>
                  <a:pt x="1977" y="2752"/>
                </a:lnTo>
                <a:lnTo>
                  <a:pt x="2995" y="2752"/>
                </a:lnTo>
                <a:cubicBezTo>
                  <a:pt x="3042" y="2752"/>
                  <a:pt x="3074" y="2720"/>
                  <a:pt x="3074" y="2672"/>
                </a:cubicBezTo>
                <a:cubicBezTo>
                  <a:pt x="3074" y="2641"/>
                  <a:pt x="3042" y="2593"/>
                  <a:pt x="2995" y="2593"/>
                </a:cubicBezTo>
                <a:lnTo>
                  <a:pt x="2057" y="2593"/>
                </a:lnTo>
                <a:lnTo>
                  <a:pt x="2136" y="2323"/>
                </a:lnTo>
                <a:lnTo>
                  <a:pt x="2995" y="2323"/>
                </a:lnTo>
                <a:cubicBezTo>
                  <a:pt x="3042" y="2323"/>
                  <a:pt x="3074" y="2290"/>
                  <a:pt x="3074" y="2243"/>
                </a:cubicBezTo>
                <a:cubicBezTo>
                  <a:pt x="3074" y="2195"/>
                  <a:pt x="3042" y="2163"/>
                  <a:pt x="2995" y="2163"/>
                </a:cubicBezTo>
                <a:lnTo>
                  <a:pt x="2167" y="2163"/>
                </a:lnTo>
                <a:cubicBezTo>
                  <a:pt x="2167" y="2147"/>
                  <a:pt x="2167" y="2115"/>
                  <a:pt x="2152" y="2100"/>
                </a:cubicBezTo>
                <a:cubicBezTo>
                  <a:pt x="2120" y="2084"/>
                  <a:pt x="2104" y="2068"/>
                  <a:pt x="2072" y="2084"/>
                </a:cubicBezTo>
                <a:lnTo>
                  <a:pt x="1738" y="2163"/>
                </a:lnTo>
                <a:lnTo>
                  <a:pt x="1197" y="2163"/>
                </a:lnTo>
                <a:cubicBezTo>
                  <a:pt x="1150" y="2163"/>
                  <a:pt x="1118" y="2195"/>
                  <a:pt x="1118" y="2243"/>
                </a:cubicBezTo>
                <a:cubicBezTo>
                  <a:pt x="1118" y="2290"/>
                  <a:pt x="1150" y="2323"/>
                  <a:pt x="1197" y="2323"/>
                </a:cubicBezTo>
                <a:lnTo>
                  <a:pt x="1436" y="2323"/>
                </a:lnTo>
                <a:lnTo>
                  <a:pt x="704" y="3054"/>
                </a:lnTo>
                <a:close/>
                <a:moveTo>
                  <a:pt x="227" y="3754"/>
                </a:moveTo>
                <a:lnTo>
                  <a:pt x="1611" y="2370"/>
                </a:lnTo>
                <a:lnTo>
                  <a:pt x="1977" y="2275"/>
                </a:lnTo>
                <a:lnTo>
                  <a:pt x="1881" y="2624"/>
                </a:lnTo>
                <a:lnTo>
                  <a:pt x="545" y="3960"/>
                </a:lnTo>
                <a:cubicBezTo>
                  <a:pt x="545" y="3977"/>
                  <a:pt x="545" y="3977"/>
                  <a:pt x="530" y="3977"/>
                </a:cubicBezTo>
                <a:lnTo>
                  <a:pt x="498" y="4024"/>
                </a:lnTo>
                <a:cubicBezTo>
                  <a:pt x="450" y="4056"/>
                  <a:pt x="402" y="4088"/>
                  <a:pt x="339" y="4088"/>
                </a:cubicBezTo>
                <a:cubicBezTo>
                  <a:pt x="291" y="4088"/>
                  <a:pt x="243" y="4072"/>
                  <a:pt x="212" y="4040"/>
                </a:cubicBezTo>
                <a:cubicBezTo>
                  <a:pt x="132" y="3960"/>
                  <a:pt x="148" y="3833"/>
                  <a:pt x="227" y="3754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04967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  <p:bldP spid="19" grpId="0" animBg="1"/>
      <p:bldP spid="54" grpId="0" animBg="1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B040-3015-4943-8DD3-80ABC838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 dirty="0">
                <a:solidFill>
                  <a:srgbClr val="2E3C98"/>
                </a:solidFill>
              </a:rPr>
              <a:t>Bringing it Together: Unified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F4C8E-F8F7-47EA-AA44-30C6116D5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0"/>
          <a:stretch/>
        </p:blipFill>
        <p:spPr>
          <a:xfrm>
            <a:off x="1318584" y="1146520"/>
            <a:ext cx="9554833" cy="5090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357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C8B64-CE47-4FAA-AB1E-4BA0F8B5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14" y="173816"/>
            <a:ext cx="7032933" cy="972704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150" dirty="0">
                <a:solidFill>
                  <a:srgbClr val="2E3C98"/>
                </a:solidFill>
              </a:rPr>
              <a:t>Advanced Threat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3B724-DD66-4CEF-A1CB-92699FA94E40}"/>
              </a:ext>
            </a:extLst>
          </p:cNvPr>
          <p:cNvSpPr txBox="1"/>
          <p:nvPr/>
        </p:nvSpPr>
        <p:spPr>
          <a:xfrm>
            <a:off x="7323537" y="1077256"/>
            <a:ext cx="4518406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accent2"/>
                </a:solidFill>
              </a:rPr>
              <a:t>Real-time monitoring and behavioral anomaly detection against:</a:t>
            </a:r>
            <a:endParaRPr lang="en-US" sz="1400" dirty="0">
              <a:solidFill>
                <a:schemeClr val="accent2"/>
              </a:solidFill>
            </a:endParaRP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Processes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DLLs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Handles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Drivers 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Threads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+auto-recurring forensic-grade queries (snapshots) of all other potentially relevant threat artifacts</a:t>
            </a:r>
          </a:p>
          <a:p>
            <a:pPr lvl="1"/>
            <a:endParaRPr lang="en-US" sz="1800" b="1" dirty="0">
              <a:solidFill>
                <a:schemeClr val="accent2"/>
              </a:solidFill>
            </a:endParaRPr>
          </a:p>
          <a:p>
            <a:r>
              <a:rPr lang="en-US" sz="1800" b="1" dirty="0">
                <a:solidFill>
                  <a:schemeClr val="accent2"/>
                </a:solidFill>
              </a:rPr>
              <a:t>Targeted detection with rules and Mitre ATT&amp;CK</a:t>
            </a:r>
          </a:p>
          <a:p>
            <a:pPr marL="838162" lvl="1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400+ new anomaly detection values</a:t>
            </a:r>
          </a:p>
          <a:p>
            <a:pPr marL="838162" lvl="1" indent="-2286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OOTB rules based on SANS Know Evil framework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45+ MITRE-inspired anomaly detection rules available OOTB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Lower barrier for entry for junior security analysts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Ability to create custom anomaly rules is a force multiplier for Tier III experts and power-users</a:t>
            </a: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DA9DC889-B78E-41FC-913B-901A3B9AD29F}"/>
              </a:ext>
            </a:extLst>
          </p:cNvPr>
          <p:cNvSpPr/>
          <p:nvPr/>
        </p:nvSpPr>
        <p:spPr>
          <a:xfrm>
            <a:off x="7194610" y="1077256"/>
            <a:ext cx="3425696" cy="4438015"/>
          </a:xfrm>
          <a:prstGeom prst="roundRect">
            <a:avLst>
              <a:gd name="adj" fmla="val 6404"/>
            </a:avLst>
          </a:prstGeom>
          <a:noFill/>
          <a:ln w="3810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18000">
                  <a:schemeClr val="accent2">
                    <a:lumMod val="97000"/>
                    <a:lumOff val="3000"/>
                  </a:schemeClr>
                </a:gs>
                <a:gs pos="45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D68CCB-8033-4E8D-976A-B1FA5CA3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56" y="428462"/>
            <a:ext cx="3733699" cy="44396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395120-969D-4737-8791-E07B07EC39ED}"/>
              </a:ext>
            </a:extLst>
          </p:cNvPr>
          <p:cNvGrpSpPr/>
          <p:nvPr/>
        </p:nvGrpSpPr>
        <p:grpSpPr>
          <a:xfrm>
            <a:off x="217321" y="1653988"/>
            <a:ext cx="6689225" cy="3994020"/>
            <a:chOff x="2694707" y="2062138"/>
            <a:chExt cx="3860796" cy="22607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6F807C-162F-42DF-918B-D7DA8DA6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707" y="2062138"/>
              <a:ext cx="3860796" cy="22607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CD5064-AAEE-43EE-9102-6E0E79AE3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314" y="2353568"/>
              <a:ext cx="2678805" cy="170829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6F627D-DF28-472A-925E-7A8C6F70DD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42" t="4216" r="17341" b="5139"/>
          <a:stretch/>
        </p:blipFill>
        <p:spPr>
          <a:xfrm>
            <a:off x="1233678" y="2160534"/>
            <a:ext cx="4641304" cy="30180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C9F503-5EB0-4759-985F-B32EBE1822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140"/>
          <a:stretch/>
        </p:blipFill>
        <p:spPr>
          <a:xfrm>
            <a:off x="4384740" y="2712720"/>
            <a:ext cx="2506598" cy="3165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55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4A66-2359-417B-BDCD-9B4EC1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ts val="4000"/>
              </a:lnSpc>
            </a:pPr>
            <a:r>
              <a:rPr lang="en-US" sz="3150" dirty="0">
                <a:solidFill>
                  <a:srgbClr val="2E3C98"/>
                </a:solidFill>
              </a:rPr>
              <a:t>Threat Intelligence</a:t>
            </a:r>
            <a:br>
              <a:rPr lang="en-US" sz="3150" dirty="0">
                <a:solidFill>
                  <a:srgbClr val="2E3C98"/>
                </a:solidFill>
              </a:rPr>
            </a:br>
            <a:r>
              <a:rPr lang="en-US" sz="1600" dirty="0">
                <a:solidFill>
                  <a:srgbClr val="2E3C98"/>
                </a:solidFill>
              </a:rPr>
              <a:t>&amp; Alert Contextualization </a:t>
            </a:r>
            <a:endParaRPr lang="en-US" sz="3150" dirty="0">
              <a:solidFill>
                <a:srgbClr val="2E3C9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895BA-72FF-4652-AA8C-7F4BDC333BDB}"/>
              </a:ext>
            </a:extLst>
          </p:cNvPr>
          <p:cNvSpPr txBox="1"/>
          <p:nvPr/>
        </p:nvSpPr>
        <p:spPr>
          <a:xfrm>
            <a:off x="7080968" y="1267183"/>
            <a:ext cx="46483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accent2"/>
                </a:solidFill>
              </a:rPr>
              <a:t>Embedded Threat Intelligence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Threat scoring for event triage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IP reputation that identifies additional new threat categories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Connection origins – identify the geographic locations of connections to the enterprise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Anomaly rules and associated threat categories in the event details view</a:t>
            </a: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OpenText Dynamic Analysis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Dynamic analysis (sandboxing) of binaries to identify and contextualize zero-day threats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Extensible reporting on process behavior</a:t>
            </a:r>
          </a:p>
          <a:p>
            <a:pPr marL="895312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Run processes against various operating systems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A9E7BD8A-605B-4505-8E1F-C978FC9A0062}"/>
              </a:ext>
            </a:extLst>
          </p:cNvPr>
          <p:cNvSpPr/>
          <p:nvPr/>
        </p:nvSpPr>
        <p:spPr>
          <a:xfrm>
            <a:off x="6905315" y="1211474"/>
            <a:ext cx="4728505" cy="5082724"/>
          </a:xfrm>
          <a:prstGeom prst="roundRect">
            <a:avLst>
              <a:gd name="adj" fmla="val 6404"/>
            </a:avLst>
          </a:prstGeom>
          <a:noFill/>
          <a:ln w="3810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18000">
                  <a:schemeClr val="accent2">
                    <a:lumMod val="97000"/>
                    <a:lumOff val="3000"/>
                  </a:schemeClr>
                </a:gs>
                <a:gs pos="45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A151B1-2939-4830-8FA3-48B9C73E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42" y="428462"/>
            <a:ext cx="3733699" cy="4439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4FD6A96-01FD-4786-A8D4-B4EDF505767F}"/>
              </a:ext>
            </a:extLst>
          </p:cNvPr>
          <p:cNvGrpSpPr/>
          <p:nvPr/>
        </p:nvGrpSpPr>
        <p:grpSpPr>
          <a:xfrm>
            <a:off x="118385" y="1849352"/>
            <a:ext cx="6689225" cy="3994020"/>
            <a:chOff x="2694707" y="2062138"/>
            <a:chExt cx="3860796" cy="22607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AA379E-E52E-4C48-8683-898D15631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707" y="2062138"/>
              <a:ext cx="3860796" cy="22607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891ED6-8ED9-49D6-B8E7-0E7EB8793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314" y="2353568"/>
              <a:ext cx="2678805" cy="170829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050A1C-8BE5-440B-9439-EC4AADED87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435"/>
          <a:stretch/>
        </p:blipFill>
        <p:spPr>
          <a:xfrm>
            <a:off x="1142345" y="2388114"/>
            <a:ext cx="4641304" cy="2990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27672-9679-421E-9E5B-B95348D9BF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58" r="3468" b="6332"/>
          <a:stretch/>
        </p:blipFill>
        <p:spPr>
          <a:xfrm>
            <a:off x="4389205" y="2684585"/>
            <a:ext cx="2232726" cy="3389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9571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46AA65-B01E-AA45-8E1D-1CC65400D8BE}"/>
              </a:ext>
            </a:extLst>
          </p:cNvPr>
          <p:cNvSpPr/>
          <p:nvPr/>
        </p:nvSpPr>
        <p:spPr>
          <a:xfrm>
            <a:off x="7392576" y="1209993"/>
            <a:ext cx="3425696" cy="4438015"/>
          </a:xfrm>
          <a:prstGeom prst="roundRect">
            <a:avLst>
              <a:gd name="adj" fmla="val 6404"/>
            </a:avLst>
          </a:prstGeom>
          <a:noFill/>
          <a:ln w="3810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18000">
                  <a:schemeClr val="accent2">
                    <a:lumMod val="97000"/>
                    <a:lumOff val="3000"/>
                  </a:schemeClr>
                </a:gs>
                <a:gs pos="45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1CF0C0FE-6F8E-8C45-ACF0-72BC046AD498}"/>
              </a:ext>
            </a:extLst>
          </p:cNvPr>
          <p:cNvSpPr txBox="1">
            <a:spLocks/>
          </p:cNvSpPr>
          <p:nvPr/>
        </p:nvSpPr>
        <p:spPr bwMode="auto">
          <a:xfrm>
            <a:off x="7486152" y="1209993"/>
            <a:ext cx="4498973" cy="505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6289" tIns="73145" rIns="146289" bIns="73145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0" indent="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Advanced Threat Detection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Real-time, continuous monitoring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OOTB behavior-based anomaly rules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Anomaly rule builder for custom and targeted threat detection</a:t>
            </a:r>
          </a:p>
          <a:p>
            <a:pPr marL="0" lvl="0" indent="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Alert Contextualization and Triage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Threat scoring and intelligence on all inbound events from SIEM, IPS/IDS, and alerting tools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IP reputation analysis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Dynamic malware analysis for zero-day threat intelligence</a:t>
            </a:r>
          </a:p>
          <a:p>
            <a:pPr marL="0" lvl="0" indent="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en-US" sz="1800" b="1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Fearless Response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Simplified and comprehensive incident response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394" dirty="0">
                <a:solidFill>
                  <a:schemeClr val="accent2"/>
                </a:solidFill>
                <a:latin typeface="+mn-lt"/>
                <a:cs typeface="Calibri" panose="020F0502020204030204" pitchFamily="34" charset="0"/>
              </a:rPr>
              <a:t>Full Tier III/DFIR feature-set for forensic-grade analysis</a:t>
            </a:r>
          </a:p>
          <a:p>
            <a:pPr marL="350520" lvl="1" indent="-91440" defTabSz="121912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endParaRPr lang="en-US" sz="1394" b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51CF85-B9D2-4DD6-B621-4CF96BC6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80" y="428462"/>
            <a:ext cx="3733699" cy="443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D414E5-EDF9-46ED-854B-E53AA1FE31D7}"/>
              </a:ext>
            </a:extLst>
          </p:cNvPr>
          <p:cNvSpPr txBox="1"/>
          <p:nvPr/>
        </p:nvSpPr>
        <p:spPr>
          <a:xfrm>
            <a:off x="586031" y="391250"/>
            <a:ext cx="6301656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150" dirty="0">
                <a:solidFill>
                  <a:schemeClr val="accent2"/>
                </a:solidFill>
              </a:rPr>
              <a:t>EnCase™ Endpoint Security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for endpoint detection and response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F766B4-EBE1-452C-BF97-4043925905BF}"/>
              </a:ext>
            </a:extLst>
          </p:cNvPr>
          <p:cNvGrpSpPr/>
          <p:nvPr/>
        </p:nvGrpSpPr>
        <p:grpSpPr>
          <a:xfrm>
            <a:off x="586032" y="1653988"/>
            <a:ext cx="6689225" cy="3994020"/>
            <a:chOff x="2694707" y="2062138"/>
            <a:chExt cx="3860796" cy="22607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431E65-14A1-4506-80D9-9279B395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707" y="2062138"/>
              <a:ext cx="3860796" cy="22607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4C6E24-95FA-4CF6-ADF3-D86824DBC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1314" y="2353568"/>
              <a:ext cx="2678805" cy="170829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989FA0B-B528-48DE-B902-D17D8E3213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10" t="25765" r="34355" b="27052"/>
          <a:stretch/>
        </p:blipFill>
        <p:spPr>
          <a:xfrm>
            <a:off x="492456" y="3578096"/>
            <a:ext cx="2928838" cy="1438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33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ECDD-E806-4BA8-B755-4520D4A4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/>
              <a:t>MITRE ATT&amp;CK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00C0B-93C3-496A-9A4E-304A81E3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65" y="55517"/>
            <a:ext cx="4002561" cy="1234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E259F2-EE90-4512-96F2-5357903E8FCA}"/>
              </a:ext>
            </a:extLst>
          </p:cNvPr>
          <p:cNvSpPr/>
          <p:nvPr/>
        </p:nvSpPr>
        <p:spPr>
          <a:xfrm>
            <a:off x="652055" y="1246696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9CC43-6BD6-4D84-9D7C-00C3B03D53A5}"/>
              </a:ext>
            </a:extLst>
          </p:cNvPr>
          <p:cNvSpPr/>
          <p:nvPr/>
        </p:nvSpPr>
        <p:spPr>
          <a:xfrm>
            <a:off x="4900054" y="1238865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49023-F2F1-473C-82F1-D6AFEE58007D}"/>
              </a:ext>
            </a:extLst>
          </p:cNvPr>
          <p:cNvSpPr/>
          <p:nvPr/>
        </p:nvSpPr>
        <p:spPr>
          <a:xfrm>
            <a:off x="9148053" y="1238865"/>
            <a:ext cx="2391893" cy="4380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AA5B79C-042A-4A03-9B9F-D180C8177E5C}"/>
              </a:ext>
            </a:extLst>
          </p:cNvPr>
          <p:cNvSpPr/>
          <p:nvPr/>
        </p:nvSpPr>
        <p:spPr>
          <a:xfrm>
            <a:off x="3571868" y="1569579"/>
            <a:ext cx="1179871" cy="2009580"/>
          </a:xfrm>
          <a:custGeom>
            <a:avLst/>
            <a:gdLst>
              <a:gd name="connsiteX0" fmla="*/ 0 w 2359742"/>
              <a:gd name="connsiteY0" fmla="*/ 0 h 4019159"/>
              <a:gd name="connsiteX1" fmla="*/ 442452 w 2359742"/>
              <a:gd name="connsiteY1" fmla="*/ 3687096 h 4019159"/>
              <a:gd name="connsiteX2" fmla="*/ 2182762 w 2359742"/>
              <a:gd name="connsiteY2" fmla="*/ 1710813 h 4019159"/>
              <a:gd name="connsiteX3" fmla="*/ 1533833 w 2359742"/>
              <a:gd name="connsiteY3" fmla="*/ 3775587 h 4019159"/>
              <a:gd name="connsiteX4" fmla="*/ 2359742 w 2359742"/>
              <a:gd name="connsiteY4" fmla="*/ 3982064 h 401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742" h="4019159">
                <a:moveTo>
                  <a:pt x="0" y="0"/>
                </a:moveTo>
                <a:cubicBezTo>
                  <a:pt x="39329" y="1700980"/>
                  <a:pt x="78658" y="3401961"/>
                  <a:pt x="442452" y="3687096"/>
                </a:cubicBezTo>
                <a:cubicBezTo>
                  <a:pt x="806246" y="3972231"/>
                  <a:pt x="2000865" y="1696065"/>
                  <a:pt x="2182762" y="1710813"/>
                </a:cubicBezTo>
                <a:cubicBezTo>
                  <a:pt x="2364659" y="1725562"/>
                  <a:pt x="1504336" y="3397045"/>
                  <a:pt x="1533833" y="3775587"/>
                </a:cubicBezTo>
                <a:cubicBezTo>
                  <a:pt x="1563330" y="4154129"/>
                  <a:pt x="2222091" y="3977148"/>
                  <a:pt x="2359742" y="398206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14D6FE-5620-4AD8-822E-80D041E6B505}"/>
              </a:ext>
            </a:extLst>
          </p:cNvPr>
          <p:cNvSpPr/>
          <p:nvPr/>
        </p:nvSpPr>
        <p:spPr>
          <a:xfrm>
            <a:off x="3333722" y="3363403"/>
            <a:ext cx="1489587" cy="545852"/>
          </a:xfrm>
          <a:custGeom>
            <a:avLst/>
            <a:gdLst>
              <a:gd name="connsiteX0" fmla="*/ 0 w 2979174"/>
              <a:gd name="connsiteY0" fmla="*/ 0 h 1091703"/>
              <a:gd name="connsiteX1" fmla="*/ 1150374 w 2979174"/>
              <a:gd name="connsiteY1" fmla="*/ 1091381 h 1091703"/>
              <a:gd name="connsiteX2" fmla="*/ 2359742 w 2979174"/>
              <a:gd name="connsiteY2" fmla="*/ 117987 h 1091703"/>
              <a:gd name="connsiteX3" fmla="*/ 2979174 w 2979174"/>
              <a:gd name="connsiteY3" fmla="*/ 442452 h 109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9174" h="1091703">
                <a:moveTo>
                  <a:pt x="0" y="0"/>
                </a:moveTo>
                <a:cubicBezTo>
                  <a:pt x="378542" y="535858"/>
                  <a:pt x="757084" y="1071717"/>
                  <a:pt x="1150374" y="1091381"/>
                </a:cubicBezTo>
                <a:cubicBezTo>
                  <a:pt x="1543664" y="1111045"/>
                  <a:pt x="2054942" y="226142"/>
                  <a:pt x="2359742" y="117987"/>
                </a:cubicBezTo>
                <a:cubicBezTo>
                  <a:pt x="2664542" y="9832"/>
                  <a:pt x="2831690" y="235974"/>
                  <a:pt x="2979174" y="442452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22D6D3F-1195-468F-B6B4-8D0FE67E0AD7}"/>
              </a:ext>
            </a:extLst>
          </p:cNvPr>
          <p:cNvSpPr/>
          <p:nvPr/>
        </p:nvSpPr>
        <p:spPr>
          <a:xfrm>
            <a:off x="3199068" y="4368377"/>
            <a:ext cx="1563329" cy="726033"/>
          </a:xfrm>
          <a:custGeom>
            <a:avLst/>
            <a:gdLst>
              <a:gd name="connsiteX0" fmla="*/ 0 w 3126658"/>
              <a:gd name="connsiteY0" fmla="*/ 1452065 h 1452065"/>
              <a:gd name="connsiteX1" fmla="*/ 412954 w 3126658"/>
              <a:gd name="connsiteY1" fmla="*/ 6723 h 1452065"/>
              <a:gd name="connsiteX2" fmla="*/ 1681316 w 3126658"/>
              <a:gd name="connsiteY2" fmla="*/ 891627 h 1452065"/>
              <a:gd name="connsiteX3" fmla="*/ 3126658 w 3126658"/>
              <a:gd name="connsiteY3" fmla="*/ 419678 h 145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6658" h="1452065">
                <a:moveTo>
                  <a:pt x="0" y="1452065"/>
                </a:moveTo>
                <a:cubicBezTo>
                  <a:pt x="66367" y="776097"/>
                  <a:pt x="132735" y="100129"/>
                  <a:pt x="412954" y="6723"/>
                </a:cubicBezTo>
                <a:cubicBezTo>
                  <a:pt x="693173" y="-86683"/>
                  <a:pt x="1229032" y="822801"/>
                  <a:pt x="1681316" y="891627"/>
                </a:cubicBezTo>
                <a:cubicBezTo>
                  <a:pt x="2133600" y="960453"/>
                  <a:pt x="2630129" y="690065"/>
                  <a:pt x="3126658" y="419678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928CAC4-AE60-496D-B04A-0DE757A4AA69}"/>
              </a:ext>
            </a:extLst>
          </p:cNvPr>
          <p:cNvSpPr/>
          <p:nvPr/>
        </p:nvSpPr>
        <p:spPr>
          <a:xfrm>
            <a:off x="2906291" y="3684241"/>
            <a:ext cx="1607574" cy="650379"/>
          </a:xfrm>
          <a:custGeom>
            <a:avLst/>
            <a:gdLst>
              <a:gd name="connsiteX0" fmla="*/ 0 w 3215148"/>
              <a:gd name="connsiteY0" fmla="*/ 882014 h 1300757"/>
              <a:gd name="connsiteX1" fmla="*/ 1002890 w 3215148"/>
              <a:gd name="connsiteY1" fmla="*/ 646039 h 1300757"/>
              <a:gd name="connsiteX2" fmla="*/ 2094271 w 3215148"/>
              <a:gd name="connsiteY2" fmla="*/ 1294968 h 1300757"/>
              <a:gd name="connsiteX3" fmla="*/ 1917290 w 3215148"/>
              <a:gd name="connsiteY3" fmla="*/ 203588 h 1300757"/>
              <a:gd name="connsiteX4" fmla="*/ 3008671 w 3215148"/>
              <a:gd name="connsiteY4" fmla="*/ 941007 h 1300757"/>
              <a:gd name="connsiteX5" fmla="*/ 2772696 w 3215148"/>
              <a:gd name="connsiteY5" fmla="*/ 115098 h 1300757"/>
              <a:gd name="connsiteX6" fmla="*/ 3215148 w 3215148"/>
              <a:gd name="connsiteY6" fmla="*/ 26607 h 130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5148" h="1300757">
                <a:moveTo>
                  <a:pt x="0" y="882014"/>
                </a:moveTo>
                <a:cubicBezTo>
                  <a:pt x="326922" y="729613"/>
                  <a:pt x="653845" y="577213"/>
                  <a:pt x="1002890" y="646039"/>
                </a:cubicBezTo>
                <a:cubicBezTo>
                  <a:pt x="1351935" y="714865"/>
                  <a:pt x="1941871" y="1368710"/>
                  <a:pt x="2094271" y="1294968"/>
                </a:cubicBezTo>
                <a:cubicBezTo>
                  <a:pt x="2246671" y="1221226"/>
                  <a:pt x="1764890" y="262581"/>
                  <a:pt x="1917290" y="203588"/>
                </a:cubicBezTo>
                <a:cubicBezTo>
                  <a:pt x="2069690" y="144595"/>
                  <a:pt x="2866104" y="955755"/>
                  <a:pt x="3008671" y="941007"/>
                </a:cubicBezTo>
                <a:cubicBezTo>
                  <a:pt x="3151238" y="926259"/>
                  <a:pt x="2738283" y="267498"/>
                  <a:pt x="2772696" y="115098"/>
                </a:cubicBezTo>
                <a:cubicBezTo>
                  <a:pt x="2807109" y="-37302"/>
                  <a:pt x="3011128" y="-5348"/>
                  <a:pt x="3215148" y="26607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CA29DB-3969-4164-8088-4AF74087D0DF}"/>
              </a:ext>
            </a:extLst>
          </p:cNvPr>
          <p:cNvCxnSpPr>
            <a:cxnSpLocks/>
          </p:cNvCxnSpPr>
          <p:nvPr/>
        </p:nvCxnSpPr>
        <p:spPr>
          <a:xfrm flipV="1">
            <a:off x="7463081" y="1666568"/>
            <a:ext cx="604684" cy="1637071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4B276F-67F7-47AC-8106-433DCAAC0D8C}"/>
              </a:ext>
            </a:extLst>
          </p:cNvPr>
          <p:cNvCxnSpPr>
            <a:cxnSpLocks/>
          </p:cNvCxnSpPr>
          <p:nvPr/>
        </p:nvCxnSpPr>
        <p:spPr>
          <a:xfrm flipV="1">
            <a:off x="7581721" y="2352207"/>
            <a:ext cx="748892" cy="1202156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34A3FB-B02A-4D53-9B28-776CFBEA9B52}"/>
              </a:ext>
            </a:extLst>
          </p:cNvPr>
          <p:cNvCxnSpPr>
            <a:cxnSpLocks/>
          </p:cNvCxnSpPr>
          <p:nvPr/>
        </p:nvCxnSpPr>
        <p:spPr>
          <a:xfrm flipH="1" flipV="1">
            <a:off x="7630064" y="3766998"/>
            <a:ext cx="691916" cy="981067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065054-A2ED-4862-BBA4-EF9A7123BD83}"/>
              </a:ext>
            </a:extLst>
          </p:cNvPr>
          <p:cNvCxnSpPr>
            <a:cxnSpLocks/>
          </p:cNvCxnSpPr>
          <p:nvPr/>
        </p:nvCxnSpPr>
        <p:spPr>
          <a:xfrm flipH="1" flipV="1">
            <a:off x="7498640" y="3903628"/>
            <a:ext cx="533565" cy="1487251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307475-6594-4177-92A0-E636C0DA3468}"/>
              </a:ext>
            </a:extLst>
          </p:cNvPr>
          <p:cNvCxnSpPr>
            <a:cxnSpLocks/>
          </p:cNvCxnSpPr>
          <p:nvPr/>
        </p:nvCxnSpPr>
        <p:spPr>
          <a:xfrm>
            <a:off x="8067765" y="1666568"/>
            <a:ext cx="82607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AEBF-689D-47E0-9F68-6C832EF61885}"/>
              </a:ext>
            </a:extLst>
          </p:cNvPr>
          <p:cNvCxnSpPr>
            <a:cxnSpLocks/>
          </p:cNvCxnSpPr>
          <p:nvPr/>
        </p:nvCxnSpPr>
        <p:spPr>
          <a:xfrm>
            <a:off x="8348147" y="2352207"/>
            <a:ext cx="448598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99772D-A83C-472F-8E94-0DDCC3648519}"/>
              </a:ext>
            </a:extLst>
          </p:cNvPr>
          <p:cNvCxnSpPr>
            <a:cxnSpLocks/>
          </p:cNvCxnSpPr>
          <p:nvPr/>
        </p:nvCxnSpPr>
        <p:spPr>
          <a:xfrm>
            <a:off x="8032205" y="5390879"/>
            <a:ext cx="82607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B50317-6735-453C-B90C-779AF0A18470}"/>
              </a:ext>
            </a:extLst>
          </p:cNvPr>
          <p:cNvSpPr txBox="1"/>
          <p:nvPr/>
        </p:nvSpPr>
        <p:spPr>
          <a:xfrm>
            <a:off x="9278290" y="1677546"/>
            <a:ext cx="2131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Coherent Results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With EnCase™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</a:rPr>
              <a:t>Endpoint Security</a:t>
            </a:r>
            <a:br>
              <a:rPr lang="en-US" sz="1800" b="1" dirty="0">
                <a:solidFill>
                  <a:schemeClr val="bg1"/>
                </a:solidFill>
              </a:rPr>
            </a:br>
            <a:endParaRPr lang="en-US" sz="1800" b="1" dirty="0">
              <a:solidFill>
                <a:schemeClr val="bg1"/>
              </a:solidFill>
            </a:endParaRPr>
          </a:p>
          <a:p>
            <a:pPr algn="ctr"/>
            <a:r>
              <a:rPr lang="en-US" sz="1800" i="1" dirty="0">
                <a:solidFill>
                  <a:schemeClr val="bg1"/>
                </a:solidFill>
              </a:rPr>
              <a:t>Clear </a:t>
            </a:r>
            <a:r>
              <a:rPr lang="en-US" sz="1800" dirty="0">
                <a:solidFill>
                  <a:schemeClr val="bg1"/>
                </a:solidFill>
              </a:rPr>
              <a:t>and </a:t>
            </a:r>
            <a:r>
              <a:rPr lang="en-US" sz="1800" i="1" dirty="0">
                <a:solidFill>
                  <a:schemeClr val="bg1"/>
                </a:solidFill>
              </a:rPr>
              <a:t>actionable </a:t>
            </a:r>
            <a:r>
              <a:rPr lang="en-US" sz="1800" dirty="0">
                <a:solidFill>
                  <a:schemeClr val="bg1"/>
                </a:solidFill>
              </a:rPr>
              <a:t>next steps paired with supporting threat information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5F3A43-F4BB-40A9-908E-C07CCA0EFE78}"/>
              </a:ext>
            </a:extLst>
          </p:cNvPr>
          <p:cNvSpPr txBox="1"/>
          <p:nvPr/>
        </p:nvSpPr>
        <p:spPr>
          <a:xfrm>
            <a:off x="774871" y="1850212"/>
            <a:ext cx="2131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Cybersecurity Threats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Historically complex, require years of security expertise to investigate and remediate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0948CB-19D3-4ABD-A00E-4C6C11824EDE}"/>
              </a:ext>
            </a:extLst>
          </p:cNvPr>
          <p:cNvCxnSpPr>
            <a:cxnSpLocks/>
          </p:cNvCxnSpPr>
          <p:nvPr/>
        </p:nvCxnSpPr>
        <p:spPr>
          <a:xfrm>
            <a:off x="8321979" y="4740542"/>
            <a:ext cx="448598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E1FAFB4-47D3-4BA5-BB83-FDB2F70DEFCC}"/>
              </a:ext>
            </a:extLst>
          </p:cNvPr>
          <p:cNvSpPr txBox="1"/>
          <p:nvPr/>
        </p:nvSpPr>
        <p:spPr>
          <a:xfrm>
            <a:off x="5010729" y="2127211"/>
            <a:ext cx="2131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800" b="1" dirty="0">
                <a:solidFill>
                  <a:schemeClr val="bg1"/>
                </a:solidFill>
              </a:rPr>
              <a:t>MITRE ATT&amp;CK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Match threats with available defenses by demystifying attacker TTPs</a:t>
            </a:r>
          </a:p>
        </p:txBody>
      </p:sp>
      <p:pic>
        <p:nvPicPr>
          <p:cNvPr id="61" name="Graphic 60" descr="Devil face with no fill">
            <a:extLst>
              <a:ext uri="{FF2B5EF4-FFF2-40B4-BE49-F238E27FC236}">
                <a16:creationId xmlns:a16="http://schemas.microsoft.com/office/drawing/2014/main" id="{69F33482-0854-4117-BC78-316916DB3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4497" y="4762054"/>
            <a:ext cx="457200" cy="457200"/>
          </a:xfrm>
          <a:prstGeom prst="rect">
            <a:avLst/>
          </a:prstGeom>
        </p:spPr>
      </p:pic>
      <p:pic>
        <p:nvPicPr>
          <p:cNvPr id="63" name="Graphic 62" descr="Network diagram">
            <a:extLst>
              <a:ext uri="{FF2B5EF4-FFF2-40B4-BE49-F238E27FC236}">
                <a16:creationId xmlns:a16="http://schemas.microsoft.com/office/drawing/2014/main" id="{B95F1941-B5E3-4EEC-B566-C05858093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947" y="4817157"/>
            <a:ext cx="457200" cy="457200"/>
          </a:xfrm>
          <a:prstGeom prst="rect">
            <a:avLst/>
          </a:prstGeom>
        </p:spPr>
      </p:pic>
      <p:pic>
        <p:nvPicPr>
          <p:cNvPr id="1025" name="Graphic 1024" descr="Circles with arrows">
            <a:extLst>
              <a:ext uri="{FF2B5EF4-FFF2-40B4-BE49-F238E27FC236}">
                <a16:creationId xmlns:a16="http://schemas.microsoft.com/office/drawing/2014/main" id="{911DA085-836A-40F3-BA34-E494AC83CB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9042" y="4821730"/>
            <a:ext cx="457200" cy="457200"/>
          </a:xfrm>
          <a:prstGeom prst="rect">
            <a:avLst/>
          </a:prstGeom>
        </p:spPr>
      </p:pic>
      <p:pic>
        <p:nvPicPr>
          <p:cNvPr id="1029" name="Graphic 1028" descr="Lightbulb and gear">
            <a:extLst>
              <a:ext uri="{FF2B5EF4-FFF2-40B4-BE49-F238E27FC236}">
                <a16:creationId xmlns:a16="http://schemas.microsoft.com/office/drawing/2014/main" id="{AE5AA7F1-E16D-4F25-A62B-2791F9CDD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3760" y="4552112"/>
            <a:ext cx="839311" cy="839311"/>
          </a:xfrm>
          <a:prstGeom prst="rect">
            <a:avLst/>
          </a:prstGeom>
        </p:spPr>
      </p:pic>
      <p:pic>
        <p:nvPicPr>
          <p:cNvPr id="71" name="Graphic 70" descr="Devil face with no fill">
            <a:extLst>
              <a:ext uri="{FF2B5EF4-FFF2-40B4-BE49-F238E27FC236}">
                <a16:creationId xmlns:a16="http://schemas.microsoft.com/office/drawing/2014/main" id="{389DAE7F-85F3-4626-99A9-009B7DCD5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650" y="4552112"/>
            <a:ext cx="457200" cy="457200"/>
          </a:xfrm>
          <a:prstGeom prst="rect">
            <a:avLst/>
          </a:prstGeom>
        </p:spPr>
      </p:pic>
      <p:pic>
        <p:nvPicPr>
          <p:cNvPr id="1034" name="Graphic 1033" descr="Lock">
            <a:extLst>
              <a:ext uri="{FF2B5EF4-FFF2-40B4-BE49-F238E27FC236}">
                <a16:creationId xmlns:a16="http://schemas.microsoft.com/office/drawing/2014/main" id="{AB341C84-A2CF-499D-95CB-44413DA68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6876" y="4624044"/>
            <a:ext cx="860937" cy="860937"/>
          </a:xfrm>
          <a:prstGeom prst="rect">
            <a:avLst/>
          </a:prstGeom>
        </p:spPr>
      </p:pic>
      <p:pic>
        <p:nvPicPr>
          <p:cNvPr id="1036" name="Graphic 1035" descr="Checkmark">
            <a:extLst>
              <a:ext uri="{FF2B5EF4-FFF2-40B4-BE49-F238E27FC236}">
                <a16:creationId xmlns:a16="http://schemas.microsoft.com/office/drawing/2014/main" id="{4E22A439-8337-4948-8475-B7FDD3852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47898" y="4644323"/>
            <a:ext cx="457200" cy="457200"/>
          </a:xfrm>
          <a:prstGeom prst="rect">
            <a:avLst/>
          </a:prstGeom>
        </p:spPr>
      </p:pic>
      <p:pic>
        <p:nvPicPr>
          <p:cNvPr id="1038" name="Graphic 1037" descr="Checklist">
            <a:extLst>
              <a:ext uri="{FF2B5EF4-FFF2-40B4-BE49-F238E27FC236}">
                <a16:creationId xmlns:a16="http://schemas.microsoft.com/office/drawing/2014/main" id="{B74F7C7A-5B53-4999-B0A6-78654C1077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17813" y="4374336"/>
            <a:ext cx="548722" cy="570948"/>
          </a:xfrm>
          <a:prstGeom prst="rect">
            <a:avLst/>
          </a:prstGeom>
        </p:spPr>
      </p:pic>
      <p:pic>
        <p:nvPicPr>
          <p:cNvPr id="1040" name="Picture 8" descr="Image result for double question mark icon">
            <a:extLst>
              <a:ext uri="{FF2B5EF4-FFF2-40B4-BE49-F238E27FC236}">
                <a16:creationId xmlns:a16="http://schemas.microsoft.com/office/drawing/2014/main" id="{6ACD92C8-9755-4967-A03C-02A5B6CB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49" y="3303639"/>
            <a:ext cx="623916" cy="6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onymous mask">
            <a:extLst>
              <a:ext uri="{FF2B5EF4-FFF2-40B4-BE49-F238E27FC236}">
                <a16:creationId xmlns:a16="http://schemas.microsoft.com/office/drawing/2014/main" id="{33A41C79-FE39-4A39-88D9-F7FA0E79B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11253" r="8885" b="12994"/>
          <a:stretch/>
        </p:blipFill>
        <p:spPr bwMode="auto">
          <a:xfrm>
            <a:off x="1536259" y="4647077"/>
            <a:ext cx="515718" cy="64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15891-A220-40DB-A466-3CD819AACF16}"/>
              </a:ext>
            </a:extLst>
          </p:cNvPr>
          <p:cNvSpPr txBox="1"/>
          <p:nvPr/>
        </p:nvSpPr>
        <p:spPr>
          <a:xfrm>
            <a:off x="4525470" y="5919186"/>
            <a:ext cx="325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 b="1" dirty="0"/>
              <a:t>www.opentext.com/security</a:t>
            </a:r>
          </a:p>
        </p:txBody>
      </p:sp>
    </p:spTree>
    <p:extLst>
      <p:ext uri="{BB962C8B-B14F-4D97-AF65-F5344CB8AC3E}">
        <p14:creationId xmlns:p14="http://schemas.microsoft.com/office/powerpoint/2010/main" val="418217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0E9A-84AC-4097-BD72-3A112BF5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2E3C98"/>
                </a:solidFill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171B6-8B47-450E-9264-59F58A09BC21}"/>
              </a:ext>
            </a:extLst>
          </p:cNvPr>
          <p:cNvSpPr txBox="1"/>
          <p:nvPr/>
        </p:nvSpPr>
        <p:spPr>
          <a:xfrm>
            <a:off x="578858" y="3055457"/>
            <a:ext cx="333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</a:rPr>
              <a:t>www.opentext.com/security</a:t>
            </a:r>
          </a:p>
        </p:txBody>
      </p:sp>
      <p:pic>
        <p:nvPicPr>
          <p:cNvPr id="4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98AC9057-86E4-48BB-907C-0D2E0863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68" y="716996"/>
            <a:ext cx="1410222" cy="1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F526301-3610-431D-9811-355EAD7AD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19" y="4648682"/>
            <a:ext cx="1410222" cy="141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9E53F-AA7D-4D44-BAB2-8E2CC1F78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68" y="2668524"/>
            <a:ext cx="1447553" cy="1761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93AFB-79DB-4246-8690-E0DBB140C0F1}"/>
              </a:ext>
            </a:extLst>
          </p:cNvPr>
          <p:cNvSpPr txBox="1"/>
          <p:nvPr/>
        </p:nvSpPr>
        <p:spPr>
          <a:xfrm>
            <a:off x="8437944" y="1398610"/>
            <a:ext cx="1076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b="1" dirty="0">
                <a:solidFill>
                  <a:schemeClr val="accent2"/>
                </a:solidFill>
              </a:rPr>
              <a:t>Justin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F860E-5503-4DFF-B6CC-C12F5D693B1F}"/>
              </a:ext>
            </a:extLst>
          </p:cNvPr>
          <p:cNvSpPr txBox="1"/>
          <p:nvPr/>
        </p:nvSpPr>
        <p:spPr>
          <a:xfrm>
            <a:off x="8067208" y="3356758"/>
            <a:ext cx="144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b="1" dirty="0">
                <a:solidFill>
                  <a:schemeClr val="accent2"/>
                </a:solidFill>
              </a:rPr>
              <a:t>Anthony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44772-C95E-448A-B4D4-DE3437A1956B}"/>
              </a:ext>
            </a:extLst>
          </p:cNvPr>
          <p:cNvSpPr txBox="1"/>
          <p:nvPr/>
        </p:nvSpPr>
        <p:spPr>
          <a:xfrm>
            <a:off x="9005104" y="5353793"/>
            <a:ext cx="509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6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2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68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2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810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372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6934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495" algn="l" defTabSz="60956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b="1" dirty="0">
                <a:solidFill>
                  <a:schemeClr val="accent2"/>
                </a:solidFill>
              </a:rPr>
              <a:t>JJ</a:t>
            </a:r>
          </a:p>
        </p:txBody>
      </p:sp>
    </p:spTree>
    <p:extLst>
      <p:ext uri="{BB962C8B-B14F-4D97-AF65-F5344CB8AC3E}">
        <p14:creationId xmlns:p14="http://schemas.microsoft.com/office/powerpoint/2010/main" val="82239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DA86B-B2C3-4024-B87D-366F848B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2F41E-4ECC-401A-A263-5020B82EC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challenges when taking actions during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Without context response is slow and uninformed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Haste is important but moving too fast is problematic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Incorrect actions taken directly impact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Containment and remediation requires </a:t>
            </a:r>
            <a:br>
              <a:rPr lang="en-US" dirty="0"/>
            </a:br>
            <a:r>
              <a:rPr lang="en-US" dirty="0"/>
              <a:t>careful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Attacks may span multiple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2" descr="Image result for meme cannot fix&quot;">
            <a:extLst>
              <a:ext uri="{FF2B5EF4-FFF2-40B4-BE49-F238E27FC236}">
                <a16:creationId xmlns:a16="http://schemas.microsoft.com/office/drawing/2014/main" id="{3EBD4BB7-3E46-4D98-8A9E-BF2D3EC9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827" y="3733800"/>
            <a:ext cx="2269248" cy="226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3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082C5-A175-46C3-9D3D-3480C88A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Response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E5C03-B65D-4AD4-9803-4F7643481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without context suffers all the prior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is widely inefficient, tiring, and painful</a:t>
            </a:r>
          </a:p>
          <a:p>
            <a:r>
              <a:rPr lang="en-US" dirty="0"/>
              <a:t>The trick is to turn response into an informed decision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Given that X has been found look for related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 known behaviors and 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Correlate information into a storyline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b="1" dirty="0"/>
              <a:t>YOU</a:t>
            </a:r>
            <a:r>
              <a:rPr lang="en-US" dirty="0"/>
              <a:t> decide how the story should end</a:t>
            </a:r>
          </a:p>
          <a:p>
            <a:r>
              <a:rPr lang="en-US" dirty="0"/>
              <a:t>How about automation of the above?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0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574521-2975-4F6B-B747-0C386EB6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Attacks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5AA4F-F1B5-4A60-A444-23971C4F8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to simplify response is to automate knowledge of modern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understanding complexity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Attack can be zero-day or live off the land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Can involve multiple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knowing where to look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Processes, network connections, DLLs, registry, files, etc.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On disk or in memory</a:t>
            </a:r>
          </a:p>
        </p:txBody>
      </p:sp>
    </p:spTree>
    <p:extLst>
      <p:ext uri="{BB962C8B-B14F-4D97-AF65-F5344CB8AC3E}">
        <p14:creationId xmlns:p14="http://schemas.microsoft.com/office/powerpoint/2010/main" val="2248048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B6BFDE-E43D-41C5-810E-BE43CD0B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Attack – Basic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F527A-488D-4E51-B42A-DE5A8DFAC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C480A-E213-4524-BBB4-F86C62EE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7" y="1263365"/>
            <a:ext cx="8751026" cy="49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4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47E4A6-E20B-402D-9B09-1DF634BA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86D14-5DFA-45E4-A1B8-B64A985D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 is possible by utilizing the MITRE ATT&amp;CK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dversarial </a:t>
            </a:r>
            <a:r>
              <a:rPr lang="en-US" b="1" dirty="0"/>
              <a:t>T</a:t>
            </a:r>
            <a:r>
              <a:rPr lang="en-US" dirty="0"/>
              <a:t>actics, </a:t>
            </a:r>
            <a:r>
              <a:rPr lang="en-US" b="1" dirty="0"/>
              <a:t>T</a:t>
            </a:r>
            <a:r>
              <a:rPr lang="en-US" dirty="0"/>
              <a:t>echniques,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C</a:t>
            </a:r>
            <a:r>
              <a:rPr lang="en-US" dirty="0"/>
              <a:t>ommon </a:t>
            </a:r>
            <a:r>
              <a:rPr lang="en-US" b="1" dirty="0"/>
              <a:t>K</a:t>
            </a:r>
            <a:r>
              <a:rPr lang="en-US" dirty="0"/>
              <a:t>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Repository of well documented behaviors useful for detection, prevention, and response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than just theoretical knowledge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B6CF680-BF5F-414C-862D-C338133F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31" y="5395167"/>
            <a:ext cx="3951138" cy="7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19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D0566-2F1B-42D2-BA39-33BE94ED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Matrix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47C276-521C-4C85-A2AE-8D708B0FD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445" y="1295400"/>
            <a:ext cx="999711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2351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penText template-2016-16-9">
  <a:themeElements>
    <a:clrScheme name="opentext-new-palette">
      <a:dk1>
        <a:srgbClr val="000000"/>
      </a:dk1>
      <a:lt1>
        <a:srgbClr val="FFFFFF"/>
      </a:lt1>
      <a:dk2>
        <a:srgbClr val="111B58"/>
      </a:dk2>
      <a:lt2>
        <a:srgbClr val="FFFFFF"/>
      </a:lt2>
      <a:accent1>
        <a:srgbClr val="4F3690"/>
      </a:accent1>
      <a:accent2>
        <a:srgbClr val="2E3C98"/>
      </a:accent2>
      <a:accent3>
        <a:srgbClr val="09BCEF"/>
      </a:accent3>
      <a:accent4>
        <a:srgbClr val="00B8BA"/>
      </a:accent4>
      <a:accent5>
        <a:srgbClr val="7E929F"/>
      </a:accent5>
      <a:accent6>
        <a:srgbClr val="E1E8F6"/>
      </a:accent6>
      <a:hlink>
        <a:srgbClr val="09BCEF"/>
      </a:hlink>
      <a:folHlink>
        <a:srgbClr val="09BCEF"/>
      </a:folHlink>
    </a:clrScheme>
    <a:fontScheme name="Arial-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enTex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/>
        </a:defPPr>
      </a:lstStyle>
    </a:txDef>
  </a:objectDefaults>
  <a:extraClrSchemeLst/>
  <a:custClrLst>
    <a:custClr name="OT Blue">
      <a:srgbClr val="0072AA"/>
    </a:custClr>
    <a:custClr name="OT Mid Blue">
      <a:srgbClr val="2DA3E0"/>
    </a:custClr>
    <a:custClr name="OT Gray">
      <a:srgbClr val="9F9FA2"/>
    </a:custClr>
    <a:custClr name="ECM">
      <a:srgbClr val="2DA3E0"/>
    </a:custClr>
    <a:custClr name="BPM">
      <a:srgbClr val="00A389"/>
    </a:custClr>
    <a:custClr name="CEM">
      <a:srgbClr val="9370B1"/>
    </a:custClr>
    <a:custClr name="Discovery">
      <a:srgbClr val="EEB111"/>
    </a:custClr>
    <a:custClr name="iX">
      <a:srgbClr val="8DC63F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7523</TotalTime>
  <Words>1912</Words>
  <Application>Microsoft Office PowerPoint</Application>
  <PresentationFormat>Widescreen</PresentationFormat>
  <Paragraphs>369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AllerMod Regular</vt:lpstr>
      <vt:lpstr>Arial</vt:lpstr>
      <vt:lpstr>Calibri</vt:lpstr>
      <vt:lpstr>Courier New</vt:lpstr>
      <vt:lpstr>Georgia</vt:lpstr>
      <vt:lpstr>Gill Sans MT</vt:lpstr>
      <vt:lpstr>Lucida Grande</vt:lpstr>
      <vt:lpstr>System Font Regular</vt:lpstr>
      <vt:lpstr>Times New Roman</vt:lpstr>
      <vt:lpstr>Wingdings</vt:lpstr>
      <vt:lpstr>Zapf Dingbats</vt:lpstr>
      <vt:lpstr>Title Page</vt:lpstr>
      <vt:lpstr>Basic Layout Pages</vt:lpstr>
      <vt:lpstr>OpenText template-2016-16-9</vt:lpstr>
      <vt:lpstr>SANS Webcast</vt:lpstr>
      <vt:lpstr>About Us</vt:lpstr>
      <vt:lpstr>Detection, Prevention, and Response</vt:lpstr>
      <vt:lpstr>Response Challenges</vt:lpstr>
      <vt:lpstr>Simplifying Response</vt:lpstr>
      <vt:lpstr>Modern Attacks</vt:lpstr>
      <vt:lpstr>Modern Attack – Basic Example</vt:lpstr>
      <vt:lpstr>MITRE ATT&amp;CK Framework</vt:lpstr>
      <vt:lpstr>MITRE ATT&amp;CK Matrix</vt:lpstr>
      <vt:lpstr>Drill Down within Matrix – Remote Access Tools</vt:lpstr>
      <vt:lpstr>MITRE and Cyber Kill Chain®</vt:lpstr>
      <vt:lpstr>Different Approach to Response</vt:lpstr>
      <vt:lpstr>Building a Storyline</vt:lpstr>
      <vt:lpstr>Time Savings</vt:lpstr>
      <vt:lpstr>Context Driven Remediation</vt:lpstr>
      <vt:lpstr>Threat Groups</vt:lpstr>
      <vt:lpstr>Which Would You Rather</vt:lpstr>
      <vt:lpstr>Automating MITRE-driven Context</vt:lpstr>
      <vt:lpstr>Applying ATT&amp;CK at scale with EDR</vt:lpstr>
      <vt:lpstr>MITRE ATT&amp;CK</vt:lpstr>
      <vt:lpstr>EDR has been a challenge</vt:lpstr>
      <vt:lpstr>Current approaches are manual and noisy</vt:lpstr>
      <vt:lpstr>New research finds that lack of automation is still a pain</vt:lpstr>
      <vt:lpstr>PowerPoint Presentation</vt:lpstr>
      <vt:lpstr>What’s Required?</vt:lpstr>
      <vt:lpstr>Not all Endpoints are Created Equal</vt:lpstr>
      <vt:lpstr>Continuous Monitoring with EnCase Endpoint Security</vt:lpstr>
      <vt:lpstr>Continuous Monitoring with EnCase Endpoint Security</vt:lpstr>
      <vt:lpstr>Attack Techniques – Enterprise</vt:lpstr>
      <vt:lpstr>Anomaly Rule Schema</vt:lpstr>
      <vt:lpstr>PowerPoint Presentation</vt:lpstr>
      <vt:lpstr>Bringing it Together: Unified Timeline</vt:lpstr>
      <vt:lpstr>Advanced Threat Detection</vt:lpstr>
      <vt:lpstr>Threat Intelligence &amp; Alert Contextualization </vt:lpstr>
      <vt:lpstr>PowerPoint Presentation</vt:lpstr>
      <vt:lpstr>MITRE ATT&amp;CK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Hubbard</dc:creator>
  <cp:lastModifiedBy>Justin Henderson</cp:lastModifiedBy>
  <cp:revision>144</cp:revision>
  <dcterms:created xsi:type="dcterms:W3CDTF">2017-11-05T22:49:24Z</dcterms:created>
  <dcterms:modified xsi:type="dcterms:W3CDTF">2019-12-04T04:30:27Z</dcterms:modified>
</cp:coreProperties>
</file>